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1F7F"/>
    <a:srgbClr val="7A59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60"/>
  </p:normalViewPr>
  <p:slideViewPr>
    <p:cSldViewPr>
      <p:cViewPr>
        <p:scale>
          <a:sx n="66" d="100"/>
          <a:sy n="66" d="100"/>
        </p:scale>
        <p:origin x="-150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B8C806-93F8-4FF2-8095-16F21143514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61B0ED-F86D-469C-BAAC-293B495333AA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tx1"/>
              </a:solidFill>
            </a:rPr>
            <a:t>RESOURCE</a:t>
          </a:r>
          <a:endParaRPr lang="en-US" sz="1200" dirty="0">
            <a:solidFill>
              <a:schemeClr val="tx1"/>
            </a:solidFill>
          </a:endParaRPr>
        </a:p>
      </dgm:t>
    </dgm:pt>
    <dgm:pt modelId="{EC60438B-8D5A-4AB4-BDFB-0BCC2C057117}" type="parTrans" cxnId="{B26A5F12-EBD8-4C9D-9095-38732B700184}">
      <dgm:prSet/>
      <dgm:spPr/>
      <dgm:t>
        <a:bodyPr/>
        <a:lstStyle/>
        <a:p>
          <a:endParaRPr lang="en-US"/>
        </a:p>
      </dgm:t>
    </dgm:pt>
    <dgm:pt modelId="{7AC14047-A954-48F7-A877-8CB3962249FF}" type="sibTrans" cxnId="{B26A5F12-EBD8-4C9D-9095-38732B700184}">
      <dgm:prSet/>
      <dgm:spPr/>
      <dgm:t>
        <a:bodyPr/>
        <a:lstStyle/>
        <a:p>
          <a:endParaRPr lang="en-US"/>
        </a:p>
      </dgm:t>
    </dgm:pt>
    <dgm:pt modelId="{2B6B5EC7-E324-4606-9F10-EE1EC6410580}">
      <dgm:prSet phldrT="[Text]" cust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100" dirty="0" smtClean="0"/>
            <a:t>SOFTWARE</a:t>
          </a:r>
          <a:endParaRPr lang="en-US" sz="1100" dirty="0"/>
        </a:p>
      </dgm:t>
    </dgm:pt>
    <dgm:pt modelId="{CD84E40B-3721-4BF6-B733-ED7D535ECD15}" type="parTrans" cxnId="{8517FEB3-4C99-47B8-8B0B-C4CB7FA2F49B}">
      <dgm:prSet/>
      <dgm:spPr/>
      <dgm:t>
        <a:bodyPr/>
        <a:lstStyle/>
        <a:p>
          <a:endParaRPr lang="en-US"/>
        </a:p>
      </dgm:t>
    </dgm:pt>
    <dgm:pt modelId="{AC0B25B7-292E-4C2F-BF5E-C47480E49762}" type="sibTrans" cxnId="{8517FEB3-4C99-47B8-8B0B-C4CB7FA2F49B}">
      <dgm:prSet/>
      <dgm:spPr/>
      <dgm:t>
        <a:bodyPr/>
        <a:lstStyle/>
        <a:p>
          <a:endParaRPr lang="en-US"/>
        </a:p>
      </dgm:t>
    </dgm:pt>
    <dgm:pt modelId="{2E31F84C-C6F4-45E9-B01E-A623B7CD17B4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SYSTEM (OS)</a:t>
          </a:r>
          <a:endParaRPr lang="en-US" dirty="0"/>
        </a:p>
      </dgm:t>
    </dgm:pt>
    <dgm:pt modelId="{C225DEBB-57E3-42DA-8D55-B24F278459ED}" type="parTrans" cxnId="{BD3CD85A-9A71-420B-AB2D-A36AE2DBF0E7}">
      <dgm:prSet/>
      <dgm:spPr/>
      <dgm:t>
        <a:bodyPr/>
        <a:lstStyle/>
        <a:p>
          <a:endParaRPr lang="en-US"/>
        </a:p>
      </dgm:t>
    </dgm:pt>
    <dgm:pt modelId="{191B133D-D89B-47B2-8CE0-3C32A589D0CD}" type="sibTrans" cxnId="{BD3CD85A-9A71-420B-AB2D-A36AE2DBF0E7}">
      <dgm:prSet/>
      <dgm:spPr/>
      <dgm:t>
        <a:bodyPr/>
        <a:lstStyle/>
        <a:p>
          <a:endParaRPr lang="en-US"/>
        </a:p>
      </dgm:t>
    </dgm:pt>
    <dgm:pt modelId="{D22CF389-B68D-42DC-94F8-6CB09D4895B8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APPLICATION</a:t>
          </a:r>
        </a:p>
        <a:p>
          <a:r>
            <a:rPr lang="en-US" dirty="0" smtClean="0"/>
            <a:t>CHROM</a:t>
          </a:r>
          <a:endParaRPr lang="en-US" dirty="0"/>
        </a:p>
      </dgm:t>
    </dgm:pt>
    <dgm:pt modelId="{3C5A8D23-4C5A-4546-B596-A3F67C0BD7CE}" type="parTrans" cxnId="{2038828A-4FF3-475B-982C-391210DB2448}">
      <dgm:prSet/>
      <dgm:spPr/>
      <dgm:t>
        <a:bodyPr/>
        <a:lstStyle/>
        <a:p>
          <a:endParaRPr lang="en-US"/>
        </a:p>
      </dgm:t>
    </dgm:pt>
    <dgm:pt modelId="{CF5B0242-AF60-4591-8695-14EEDB8DC501}" type="sibTrans" cxnId="{2038828A-4FF3-475B-982C-391210DB2448}">
      <dgm:prSet/>
      <dgm:spPr/>
      <dgm:t>
        <a:bodyPr/>
        <a:lstStyle/>
        <a:p>
          <a:endParaRPr lang="en-US"/>
        </a:p>
      </dgm:t>
    </dgm:pt>
    <dgm:pt modelId="{942EBDB0-2D92-46EA-95CD-FDEEA1A5ECE2}">
      <dgm:prSet phldrT="[Text]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HARDWARE</a:t>
          </a:r>
          <a:endParaRPr lang="en-US" dirty="0"/>
        </a:p>
      </dgm:t>
    </dgm:pt>
    <dgm:pt modelId="{DE727F6C-7349-4175-919E-1F41682B90BF}" type="parTrans" cxnId="{CCE235A6-9CD6-43C8-9F7B-EDD966D9A02D}">
      <dgm:prSet/>
      <dgm:spPr/>
      <dgm:t>
        <a:bodyPr/>
        <a:lstStyle/>
        <a:p>
          <a:endParaRPr lang="en-US"/>
        </a:p>
      </dgm:t>
    </dgm:pt>
    <dgm:pt modelId="{0E35E980-2FD4-4AA0-B3E4-9A1E68763626}" type="sibTrans" cxnId="{CCE235A6-9CD6-43C8-9F7B-EDD966D9A02D}">
      <dgm:prSet/>
      <dgm:spPr/>
      <dgm:t>
        <a:bodyPr/>
        <a:lstStyle/>
        <a:p>
          <a:endParaRPr lang="en-US"/>
        </a:p>
      </dgm:t>
    </dgm:pt>
    <dgm:pt modelId="{293CA189-C5F0-45BC-A13A-34617B23FEB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INPUT</a:t>
          </a:r>
        </a:p>
        <a:p>
          <a:r>
            <a:rPr lang="en-US" dirty="0" smtClean="0"/>
            <a:t>OUTPUT</a:t>
          </a:r>
          <a:endParaRPr lang="en-US" dirty="0"/>
        </a:p>
      </dgm:t>
    </dgm:pt>
    <dgm:pt modelId="{F05D12B7-7DEC-4423-8E16-47B2AC96D32E}" type="parTrans" cxnId="{8D5ADDD5-396A-44E6-BB74-544499E35AD6}">
      <dgm:prSet/>
      <dgm:spPr/>
      <dgm:t>
        <a:bodyPr/>
        <a:lstStyle/>
        <a:p>
          <a:endParaRPr lang="en-US"/>
        </a:p>
      </dgm:t>
    </dgm:pt>
    <dgm:pt modelId="{A060F2DD-C806-43C8-A273-127339BF3395}" type="sibTrans" cxnId="{8D5ADDD5-396A-44E6-BB74-544499E35AD6}">
      <dgm:prSet/>
      <dgm:spPr/>
      <dgm:t>
        <a:bodyPr/>
        <a:lstStyle/>
        <a:p>
          <a:endParaRPr lang="en-US"/>
        </a:p>
      </dgm:t>
    </dgm:pt>
    <dgm:pt modelId="{25BF5E47-6276-47A3-8B52-C9EB690EE75B}" type="pres">
      <dgm:prSet presAssocID="{DBB8C806-93F8-4FF2-8095-16F21143514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54F46C-874E-4234-BFD1-DDE7645514AD}" type="pres">
      <dgm:prSet presAssocID="{CB61B0ED-F86D-469C-BAAC-293B495333AA}" presName="root1" presStyleCnt="0"/>
      <dgm:spPr/>
    </dgm:pt>
    <dgm:pt modelId="{ED5B548C-437C-4112-839E-EB69CCFA72DD}" type="pres">
      <dgm:prSet presAssocID="{CB61B0ED-F86D-469C-BAAC-293B495333A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E4C64F-2D34-4EC2-B9BF-2A5CEAD9094C}" type="pres">
      <dgm:prSet presAssocID="{CB61B0ED-F86D-469C-BAAC-293B495333AA}" presName="level2hierChild" presStyleCnt="0"/>
      <dgm:spPr/>
    </dgm:pt>
    <dgm:pt modelId="{D476723F-91C8-40F8-A238-53DFE2FCC707}" type="pres">
      <dgm:prSet presAssocID="{CD84E40B-3721-4BF6-B733-ED7D535ECD15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33732B3-3512-4330-9F81-7D3CF89CDFF1}" type="pres">
      <dgm:prSet presAssocID="{CD84E40B-3721-4BF6-B733-ED7D535ECD15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93F4AA9-809A-4121-90EB-0E48740172D0}" type="pres">
      <dgm:prSet presAssocID="{2B6B5EC7-E324-4606-9F10-EE1EC6410580}" presName="root2" presStyleCnt="0"/>
      <dgm:spPr/>
    </dgm:pt>
    <dgm:pt modelId="{3A04822E-3A02-41DB-BBC1-136FE12272BC}" type="pres">
      <dgm:prSet presAssocID="{2B6B5EC7-E324-4606-9F10-EE1EC64105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5D1AFF-A625-4AF1-BEE5-B2253766F54D}" type="pres">
      <dgm:prSet presAssocID="{2B6B5EC7-E324-4606-9F10-EE1EC6410580}" presName="level3hierChild" presStyleCnt="0"/>
      <dgm:spPr/>
    </dgm:pt>
    <dgm:pt modelId="{2843C716-D675-4AF1-AA76-CD6B65AEB897}" type="pres">
      <dgm:prSet presAssocID="{C225DEBB-57E3-42DA-8D55-B24F278459ED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F968760D-4BC9-45FF-B66A-373D698B02C0}" type="pres">
      <dgm:prSet presAssocID="{C225DEBB-57E3-42DA-8D55-B24F278459ED}" presName="connTx" presStyleLbl="parChTrans1D3" presStyleIdx="0" presStyleCnt="3"/>
      <dgm:spPr/>
      <dgm:t>
        <a:bodyPr/>
        <a:lstStyle/>
        <a:p>
          <a:endParaRPr lang="en-US"/>
        </a:p>
      </dgm:t>
    </dgm:pt>
    <dgm:pt modelId="{30A48D18-EE88-413F-B63A-D011AABB2713}" type="pres">
      <dgm:prSet presAssocID="{2E31F84C-C6F4-45E9-B01E-A623B7CD17B4}" presName="root2" presStyleCnt="0"/>
      <dgm:spPr/>
    </dgm:pt>
    <dgm:pt modelId="{A4076479-00AF-446C-9228-76DBA434A281}" type="pres">
      <dgm:prSet presAssocID="{2E31F84C-C6F4-45E9-B01E-A623B7CD17B4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047E7D-DFFC-4BD4-8985-5270FA98D0A6}" type="pres">
      <dgm:prSet presAssocID="{2E31F84C-C6F4-45E9-B01E-A623B7CD17B4}" presName="level3hierChild" presStyleCnt="0"/>
      <dgm:spPr/>
    </dgm:pt>
    <dgm:pt modelId="{C2DFC5ED-BB83-41D0-9388-CD0228F6DE1D}" type="pres">
      <dgm:prSet presAssocID="{3C5A8D23-4C5A-4546-B596-A3F67C0BD7CE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E3DFFAE4-E726-4D32-BDB8-B55B7A6C2A54}" type="pres">
      <dgm:prSet presAssocID="{3C5A8D23-4C5A-4546-B596-A3F67C0BD7CE}" presName="connTx" presStyleLbl="parChTrans1D3" presStyleIdx="1" presStyleCnt="3"/>
      <dgm:spPr/>
      <dgm:t>
        <a:bodyPr/>
        <a:lstStyle/>
        <a:p>
          <a:endParaRPr lang="en-US"/>
        </a:p>
      </dgm:t>
    </dgm:pt>
    <dgm:pt modelId="{715C7EC6-112D-43C5-B68E-05F39470DFAC}" type="pres">
      <dgm:prSet presAssocID="{D22CF389-B68D-42DC-94F8-6CB09D4895B8}" presName="root2" presStyleCnt="0"/>
      <dgm:spPr/>
    </dgm:pt>
    <dgm:pt modelId="{53506545-0BD8-47C6-A971-CED278B558B7}" type="pres">
      <dgm:prSet presAssocID="{D22CF389-B68D-42DC-94F8-6CB09D4895B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CDA171-C23B-4A83-A065-C9FE05991A2A}" type="pres">
      <dgm:prSet presAssocID="{D22CF389-B68D-42DC-94F8-6CB09D4895B8}" presName="level3hierChild" presStyleCnt="0"/>
      <dgm:spPr/>
    </dgm:pt>
    <dgm:pt modelId="{861C3768-951F-4B5B-9DAB-15ED83DB3DCE}" type="pres">
      <dgm:prSet presAssocID="{DE727F6C-7349-4175-919E-1F41682B90BF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FD9C4E0C-B644-4957-8AA4-6478358CA7F7}" type="pres">
      <dgm:prSet presAssocID="{DE727F6C-7349-4175-919E-1F41682B90BF}" presName="connTx" presStyleLbl="parChTrans1D2" presStyleIdx="1" presStyleCnt="2"/>
      <dgm:spPr/>
      <dgm:t>
        <a:bodyPr/>
        <a:lstStyle/>
        <a:p>
          <a:endParaRPr lang="en-US"/>
        </a:p>
      </dgm:t>
    </dgm:pt>
    <dgm:pt modelId="{DA145291-2F17-4FDD-8229-B589424B3DBD}" type="pres">
      <dgm:prSet presAssocID="{942EBDB0-2D92-46EA-95CD-FDEEA1A5ECE2}" presName="root2" presStyleCnt="0"/>
      <dgm:spPr/>
    </dgm:pt>
    <dgm:pt modelId="{6BB34870-CDF3-4134-BE9E-77A93BEF1B3D}" type="pres">
      <dgm:prSet presAssocID="{942EBDB0-2D92-46EA-95CD-FDEEA1A5ECE2}" presName="LevelTwoTextNode" presStyleLbl="node2" presStyleIdx="1" presStyleCnt="2" custLinFactNeighborX="4122" custLinFactNeighborY="-99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87DD8F-8AF9-4C31-975B-1FDCC409C07C}" type="pres">
      <dgm:prSet presAssocID="{942EBDB0-2D92-46EA-95CD-FDEEA1A5ECE2}" presName="level3hierChild" presStyleCnt="0"/>
      <dgm:spPr/>
    </dgm:pt>
    <dgm:pt modelId="{56781013-B48F-47BF-9C6A-1C014733C335}" type="pres">
      <dgm:prSet presAssocID="{F05D12B7-7DEC-4423-8E16-47B2AC96D32E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BA709EBB-5F28-4ACB-939A-E2B7EA6BAFA5}" type="pres">
      <dgm:prSet presAssocID="{F05D12B7-7DEC-4423-8E16-47B2AC96D32E}" presName="connTx" presStyleLbl="parChTrans1D3" presStyleIdx="2" presStyleCnt="3"/>
      <dgm:spPr/>
      <dgm:t>
        <a:bodyPr/>
        <a:lstStyle/>
        <a:p>
          <a:endParaRPr lang="en-US"/>
        </a:p>
      </dgm:t>
    </dgm:pt>
    <dgm:pt modelId="{E9158B0C-3717-4081-80D7-13401942380C}" type="pres">
      <dgm:prSet presAssocID="{293CA189-C5F0-45BC-A13A-34617B23FEB2}" presName="root2" presStyleCnt="0"/>
      <dgm:spPr/>
    </dgm:pt>
    <dgm:pt modelId="{9B3B57BE-F8D2-412C-8C49-DE45013C70C3}" type="pres">
      <dgm:prSet presAssocID="{293CA189-C5F0-45BC-A13A-34617B23FEB2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AF7F4B-1ECA-4D72-A283-B23CA7D5B758}" type="pres">
      <dgm:prSet presAssocID="{293CA189-C5F0-45BC-A13A-34617B23FEB2}" presName="level3hierChild" presStyleCnt="0"/>
      <dgm:spPr/>
    </dgm:pt>
  </dgm:ptLst>
  <dgm:cxnLst>
    <dgm:cxn modelId="{CCE235A6-9CD6-43C8-9F7B-EDD966D9A02D}" srcId="{CB61B0ED-F86D-469C-BAAC-293B495333AA}" destId="{942EBDB0-2D92-46EA-95CD-FDEEA1A5ECE2}" srcOrd="1" destOrd="0" parTransId="{DE727F6C-7349-4175-919E-1F41682B90BF}" sibTransId="{0E35E980-2FD4-4AA0-B3E4-9A1E68763626}"/>
    <dgm:cxn modelId="{3410681A-2588-4DF2-BD24-C66C09E85617}" type="presOf" srcId="{2E31F84C-C6F4-45E9-B01E-A623B7CD17B4}" destId="{A4076479-00AF-446C-9228-76DBA434A281}" srcOrd="0" destOrd="0" presId="urn:microsoft.com/office/officeart/2005/8/layout/hierarchy2"/>
    <dgm:cxn modelId="{2038828A-4FF3-475B-982C-391210DB2448}" srcId="{2B6B5EC7-E324-4606-9F10-EE1EC6410580}" destId="{D22CF389-B68D-42DC-94F8-6CB09D4895B8}" srcOrd="1" destOrd="0" parTransId="{3C5A8D23-4C5A-4546-B596-A3F67C0BD7CE}" sibTransId="{CF5B0242-AF60-4591-8695-14EEDB8DC501}"/>
    <dgm:cxn modelId="{C17DF802-8483-485D-99EC-DDBDEA11DD29}" type="presOf" srcId="{C225DEBB-57E3-42DA-8D55-B24F278459ED}" destId="{F968760D-4BC9-45FF-B66A-373D698B02C0}" srcOrd="1" destOrd="0" presId="urn:microsoft.com/office/officeart/2005/8/layout/hierarchy2"/>
    <dgm:cxn modelId="{A4FA613D-0914-45B4-9D07-ECF9BF690B80}" type="presOf" srcId="{CD84E40B-3721-4BF6-B733-ED7D535ECD15}" destId="{F33732B3-3512-4330-9F81-7D3CF89CDFF1}" srcOrd="1" destOrd="0" presId="urn:microsoft.com/office/officeart/2005/8/layout/hierarchy2"/>
    <dgm:cxn modelId="{D415B4EC-4B76-49AA-BAE3-4879D4B433B7}" type="presOf" srcId="{D22CF389-B68D-42DC-94F8-6CB09D4895B8}" destId="{53506545-0BD8-47C6-A971-CED278B558B7}" srcOrd="0" destOrd="0" presId="urn:microsoft.com/office/officeart/2005/8/layout/hierarchy2"/>
    <dgm:cxn modelId="{FC909573-B939-40BD-B23F-890251E58927}" type="presOf" srcId="{CB61B0ED-F86D-469C-BAAC-293B495333AA}" destId="{ED5B548C-437C-4112-839E-EB69CCFA72DD}" srcOrd="0" destOrd="0" presId="urn:microsoft.com/office/officeart/2005/8/layout/hierarchy2"/>
    <dgm:cxn modelId="{8D5ADDD5-396A-44E6-BB74-544499E35AD6}" srcId="{942EBDB0-2D92-46EA-95CD-FDEEA1A5ECE2}" destId="{293CA189-C5F0-45BC-A13A-34617B23FEB2}" srcOrd="0" destOrd="0" parTransId="{F05D12B7-7DEC-4423-8E16-47B2AC96D32E}" sibTransId="{A060F2DD-C806-43C8-A273-127339BF3395}"/>
    <dgm:cxn modelId="{D6822AE4-9B18-45C5-B935-92DC99FC4328}" type="presOf" srcId="{DE727F6C-7349-4175-919E-1F41682B90BF}" destId="{FD9C4E0C-B644-4957-8AA4-6478358CA7F7}" srcOrd="1" destOrd="0" presId="urn:microsoft.com/office/officeart/2005/8/layout/hierarchy2"/>
    <dgm:cxn modelId="{EEB285CA-94CB-40C2-91BC-F2CA4334640D}" type="presOf" srcId="{C225DEBB-57E3-42DA-8D55-B24F278459ED}" destId="{2843C716-D675-4AF1-AA76-CD6B65AEB897}" srcOrd="0" destOrd="0" presId="urn:microsoft.com/office/officeart/2005/8/layout/hierarchy2"/>
    <dgm:cxn modelId="{C28ABDA2-494B-488A-8E50-C6DEC4F503EC}" type="presOf" srcId="{CD84E40B-3721-4BF6-B733-ED7D535ECD15}" destId="{D476723F-91C8-40F8-A238-53DFE2FCC707}" srcOrd="0" destOrd="0" presId="urn:microsoft.com/office/officeart/2005/8/layout/hierarchy2"/>
    <dgm:cxn modelId="{48484377-836C-41A4-856C-20FC833A9418}" type="presOf" srcId="{DE727F6C-7349-4175-919E-1F41682B90BF}" destId="{861C3768-951F-4B5B-9DAB-15ED83DB3DCE}" srcOrd="0" destOrd="0" presId="urn:microsoft.com/office/officeart/2005/8/layout/hierarchy2"/>
    <dgm:cxn modelId="{5131DB42-6DED-426A-ACA5-094BA2C7C0F8}" type="presOf" srcId="{F05D12B7-7DEC-4423-8E16-47B2AC96D32E}" destId="{56781013-B48F-47BF-9C6A-1C014733C335}" srcOrd="0" destOrd="0" presId="urn:microsoft.com/office/officeart/2005/8/layout/hierarchy2"/>
    <dgm:cxn modelId="{BD3CD85A-9A71-420B-AB2D-A36AE2DBF0E7}" srcId="{2B6B5EC7-E324-4606-9F10-EE1EC6410580}" destId="{2E31F84C-C6F4-45E9-B01E-A623B7CD17B4}" srcOrd="0" destOrd="0" parTransId="{C225DEBB-57E3-42DA-8D55-B24F278459ED}" sibTransId="{191B133D-D89B-47B2-8CE0-3C32A589D0CD}"/>
    <dgm:cxn modelId="{E931F9A9-F867-4FCC-B3F3-D5671BCCA184}" type="presOf" srcId="{2B6B5EC7-E324-4606-9F10-EE1EC6410580}" destId="{3A04822E-3A02-41DB-BBC1-136FE12272BC}" srcOrd="0" destOrd="0" presId="urn:microsoft.com/office/officeart/2005/8/layout/hierarchy2"/>
    <dgm:cxn modelId="{BB8FCD6A-D5B8-4D9A-B240-8202467D2CE3}" type="presOf" srcId="{DBB8C806-93F8-4FF2-8095-16F211435148}" destId="{25BF5E47-6276-47A3-8B52-C9EB690EE75B}" srcOrd="0" destOrd="0" presId="urn:microsoft.com/office/officeart/2005/8/layout/hierarchy2"/>
    <dgm:cxn modelId="{4DB8DD63-435D-4B60-A8A4-6B722DB7BA5C}" type="presOf" srcId="{3C5A8D23-4C5A-4546-B596-A3F67C0BD7CE}" destId="{C2DFC5ED-BB83-41D0-9388-CD0228F6DE1D}" srcOrd="0" destOrd="0" presId="urn:microsoft.com/office/officeart/2005/8/layout/hierarchy2"/>
    <dgm:cxn modelId="{931DB983-E3D0-49A7-AEC3-C85BE5CDC7CE}" type="presOf" srcId="{942EBDB0-2D92-46EA-95CD-FDEEA1A5ECE2}" destId="{6BB34870-CDF3-4134-BE9E-77A93BEF1B3D}" srcOrd="0" destOrd="0" presId="urn:microsoft.com/office/officeart/2005/8/layout/hierarchy2"/>
    <dgm:cxn modelId="{B26A5F12-EBD8-4C9D-9095-38732B700184}" srcId="{DBB8C806-93F8-4FF2-8095-16F211435148}" destId="{CB61B0ED-F86D-469C-BAAC-293B495333AA}" srcOrd="0" destOrd="0" parTransId="{EC60438B-8D5A-4AB4-BDFB-0BCC2C057117}" sibTransId="{7AC14047-A954-48F7-A877-8CB3962249FF}"/>
    <dgm:cxn modelId="{D9B32B35-AA8F-40F9-8A02-D3CB00527833}" type="presOf" srcId="{F05D12B7-7DEC-4423-8E16-47B2AC96D32E}" destId="{BA709EBB-5F28-4ACB-939A-E2B7EA6BAFA5}" srcOrd="1" destOrd="0" presId="urn:microsoft.com/office/officeart/2005/8/layout/hierarchy2"/>
    <dgm:cxn modelId="{02811F21-044E-49F0-88B5-1AB3B57F36DE}" type="presOf" srcId="{293CA189-C5F0-45BC-A13A-34617B23FEB2}" destId="{9B3B57BE-F8D2-412C-8C49-DE45013C70C3}" srcOrd="0" destOrd="0" presId="urn:microsoft.com/office/officeart/2005/8/layout/hierarchy2"/>
    <dgm:cxn modelId="{3CD57C80-0796-4998-9E5E-164125E9EEB1}" type="presOf" srcId="{3C5A8D23-4C5A-4546-B596-A3F67C0BD7CE}" destId="{E3DFFAE4-E726-4D32-BDB8-B55B7A6C2A54}" srcOrd="1" destOrd="0" presId="urn:microsoft.com/office/officeart/2005/8/layout/hierarchy2"/>
    <dgm:cxn modelId="{8517FEB3-4C99-47B8-8B0B-C4CB7FA2F49B}" srcId="{CB61B0ED-F86D-469C-BAAC-293B495333AA}" destId="{2B6B5EC7-E324-4606-9F10-EE1EC6410580}" srcOrd="0" destOrd="0" parTransId="{CD84E40B-3721-4BF6-B733-ED7D535ECD15}" sibTransId="{AC0B25B7-292E-4C2F-BF5E-C47480E49762}"/>
    <dgm:cxn modelId="{1D16F6FC-8020-4E9E-A7B0-46807C163C5C}" type="presParOf" srcId="{25BF5E47-6276-47A3-8B52-C9EB690EE75B}" destId="{4254F46C-874E-4234-BFD1-DDE7645514AD}" srcOrd="0" destOrd="0" presId="urn:microsoft.com/office/officeart/2005/8/layout/hierarchy2"/>
    <dgm:cxn modelId="{4DA02B42-FCD5-4AE7-8899-359484DDB04B}" type="presParOf" srcId="{4254F46C-874E-4234-BFD1-DDE7645514AD}" destId="{ED5B548C-437C-4112-839E-EB69CCFA72DD}" srcOrd="0" destOrd="0" presId="urn:microsoft.com/office/officeart/2005/8/layout/hierarchy2"/>
    <dgm:cxn modelId="{2208A70B-2691-4571-B3F2-D246AACE7F67}" type="presParOf" srcId="{4254F46C-874E-4234-BFD1-DDE7645514AD}" destId="{6BE4C64F-2D34-4EC2-B9BF-2A5CEAD9094C}" srcOrd="1" destOrd="0" presId="urn:microsoft.com/office/officeart/2005/8/layout/hierarchy2"/>
    <dgm:cxn modelId="{D7310E57-6809-4F51-9C27-027954EFC3F7}" type="presParOf" srcId="{6BE4C64F-2D34-4EC2-B9BF-2A5CEAD9094C}" destId="{D476723F-91C8-40F8-A238-53DFE2FCC707}" srcOrd="0" destOrd="0" presId="urn:microsoft.com/office/officeart/2005/8/layout/hierarchy2"/>
    <dgm:cxn modelId="{05D80B38-8C7D-4C45-AA6C-EAA901DA147E}" type="presParOf" srcId="{D476723F-91C8-40F8-A238-53DFE2FCC707}" destId="{F33732B3-3512-4330-9F81-7D3CF89CDFF1}" srcOrd="0" destOrd="0" presId="urn:microsoft.com/office/officeart/2005/8/layout/hierarchy2"/>
    <dgm:cxn modelId="{7582549E-94A9-4224-9278-3B9CC5E4A5F3}" type="presParOf" srcId="{6BE4C64F-2D34-4EC2-B9BF-2A5CEAD9094C}" destId="{F93F4AA9-809A-4121-90EB-0E48740172D0}" srcOrd="1" destOrd="0" presId="urn:microsoft.com/office/officeart/2005/8/layout/hierarchy2"/>
    <dgm:cxn modelId="{7EB54F1D-6CEC-492C-A439-13FD01E706E1}" type="presParOf" srcId="{F93F4AA9-809A-4121-90EB-0E48740172D0}" destId="{3A04822E-3A02-41DB-BBC1-136FE12272BC}" srcOrd="0" destOrd="0" presId="urn:microsoft.com/office/officeart/2005/8/layout/hierarchy2"/>
    <dgm:cxn modelId="{3C26C20D-FCE0-4452-B117-CC59B55A2E16}" type="presParOf" srcId="{F93F4AA9-809A-4121-90EB-0E48740172D0}" destId="{D05D1AFF-A625-4AF1-BEE5-B2253766F54D}" srcOrd="1" destOrd="0" presId="urn:microsoft.com/office/officeart/2005/8/layout/hierarchy2"/>
    <dgm:cxn modelId="{5D895BF7-0AB6-4331-8DC6-88B5DB0DE794}" type="presParOf" srcId="{D05D1AFF-A625-4AF1-BEE5-B2253766F54D}" destId="{2843C716-D675-4AF1-AA76-CD6B65AEB897}" srcOrd="0" destOrd="0" presId="urn:microsoft.com/office/officeart/2005/8/layout/hierarchy2"/>
    <dgm:cxn modelId="{13EC91C8-4258-4FDD-A1ED-31D3BA8C2356}" type="presParOf" srcId="{2843C716-D675-4AF1-AA76-CD6B65AEB897}" destId="{F968760D-4BC9-45FF-B66A-373D698B02C0}" srcOrd="0" destOrd="0" presId="urn:microsoft.com/office/officeart/2005/8/layout/hierarchy2"/>
    <dgm:cxn modelId="{D2B90815-46A2-4CE3-A8F5-96CD640939DA}" type="presParOf" srcId="{D05D1AFF-A625-4AF1-BEE5-B2253766F54D}" destId="{30A48D18-EE88-413F-B63A-D011AABB2713}" srcOrd="1" destOrd="0" presId="urn:microsoft.com/office/officeart/2005/8/layout/hierarchy2"/>
    <dgm:cxn modelId="{E982F721-94E3-4B8F-AD77-C8D259F94833}" type="presParOf" srcId="{30A48D18-EE88-413F-B63A-D011AABB2713}" destId="{A4076479-00AF-446C-9228-76DBA434A281}" srcOrd="0" destOrd="0" presId="urn:microsoft.com/office/officeart/2005/8/layout/hierarchy2"/>
    <dgm:cxn modelId="{E2657CA7-F56B-4AA8-979B-ACBE6974D565}" type="presParOf" srcId="{30A48D18-EE88-413F-B63A-D011AABB2713}" destId="{BF047E7D-DFFC-4BD4-8985-5270FA98D0A6}" srcOrd="1" destOrd="0" presId="urn:microsoft.com/office/officeart/2005/8/layout/hierarchy2"/>
    <dgm:cxn modelId="{23FF08B3-C4D2-4168-9439-C318C1BF9D78}" type="presParOf" srcId="{D05D1AFF-A625-4AF1-BEE5-B2253766F54D}" destId="{C2DFC5ED-BB83-41D0-9388-CD0228F6DE1D}" srcOrd="2" destOrd="0" presId="urn:microsoft.com/office/officeart/2005/8/layout/hierarchy2"/>
    <dgm:cxn modelId="{75229A4F-B14C-42F8-9F26-31329E512EF3}" type="presParOf" srcId="{C2DFC5ED-BB83-41D0-9388-CD0228F6DE1D}" destId="{E3DFFAE4-E726-4D32-BDB8-B55B7A6C2A54}" srcOrd="0" destOrd="0" presId="urn:microsoft.com/office/officeart/2005/8/layout/hierarchy2"/>
    <dgm:cxn modelId="{B330CC72-6903-4D26-8312-552C07DA521E}" type="presParOf" srcId="{D05D1AFF-A625-4AF1-BEE5-B2253766F54D}" destId="{715C7EC6-112D-43C5-B68E-05F39470DFAC}" srcOrd="3" destOrd="0" presId="urn:microsoft.com/office/officeart/2005/8/layout/hierarchy2"/>
    <dgm:cxn modelId="{BAC176B7-0842-4F8B-B07F-7743B23CF541}" type="presParOf" srcId="{715C7EC6-112D-43C5-B68E-05F39470DFAC}" destId="{53506545-0BD8-47C6-A971-CED278B558B7}" srcOrd="0" destOrd="0" presId="urn:microsoft.com/office/officeart/2005/8/layout/hierarchy2"/>
    <dgm:cxn modelId="{61CB264A-509C-4AEE-A7D0-D027CA7938E9}" type="presParOf" srcId="{715C7EC6-112D-43C5-B68E-05F39470DFAC}" destId="{ACCDA171-C23B-4A83-A065-C9FE05991A2A}" srcOrd="1" destOrd="0" presId="urn:microsoft.com/office/officeart/2005/8/layout/hierarchy2"/>
    <dgm:cxn modelId="{3B1CA37D-670B-43A0-9661-22215608B78D}" type="presParOf" srcId="{6BE4C64F-2D34-4EC2-B9BF-2A5CEAD9094C}" destId="{861C3768-951F-4B5B-9DAB-15ED83DB3DCE}" srcOrd="2" destOrd="0" presId="urn:microsoft.com/office/officeart/2005/8/layout/hierarchy2"/>
    <dgm:cxn modelId="{EEF0E52A-A48F-4BE0-AEC2-DD44FA0C1ADC}" type="presParOf" srcId="{861C3768-951F-4B5B-9DAB-15ED83DB3DCE}" destId="{FD9C4E0C-B644-4957-8AA4-6478358CA7F7}" srcOrd="0" destOrd="0" presId="urn:microsoft.com/office/officeart/2005/8/layout/hierarchy2"/>
    <dgm:cxn modelId="{B78BBA1B-4941-496A-B4EE-F314C11A29AB}" type="presParOf" srcId="{6BE4C64F-2D34-4EC2-B9BF-2A5CEAD9094C}" destId="{DA145291-2F17-4FDD-8229-B589424B3DBD}" srcOrd="3" destOrd="0" presId="urn:microsoft.com/office/officeart/2005/8/layout/hierarchy2"/>
    <dgm:cxn modelId="{70D8CB96-58A4-43C0-8140-A3CE07C73D9A}" type="presParOf" srcId="{DA145291-2F17-4FDD-8229-B589424B3DBD}" destId="{6BB34870-CDF3-4134-BE9E-77A93BEF1B3D}" srcOrd="0" destOrd="0" presId="urn:microsoft.com/office/officeart/2005/8/layout/hierarchy2"/>
    <dgm:cxn modelId="{36DDEAEF-9B5A-429E-9F84-845D79DE3B99}" type="presParOf" srcId="{DA145291-2F17-4FDD-8229-B589424B3DBD}" destId="{2387DD8F-8AF9-4C31-975B-1FDCC409C07C}" srcOrd="1" destOrd="0" presId="urn:microsoft.com/office/officeart/2005/8/layout/hierarchy2"/>
    <dgm:cxn modelId="{690111A6-67AC-414D-BD83-3E69FC564EBB}" type="presParOf" srcId="{2387DD8F-8AF9-4C31-975B-1FDCC409C07C}" destId="{56781013-B48F-47BF-9C6A-1C014733C335}" srcOrd="0" destOrd="0" presId="urn:microsoft.com/office/officeart/2005/8/layout/hierarchy2"/>
    <dgm:cxn modelId="{90118B1A-AC36-46CB-B871-E323090ADB72}" type="presParOf" srcId="{56781013-B48F-47BF-9C6A-1C014733C335}" destId="{BA709EBB-5F28-4ACB-939A-E2B7EA6BAFA5}" srcOrd="0" destOrd="0" presId="urn:microsoft.com/office/officeart/2005/8/layout/hierarchy2"/>
    <dgm:cxn modelId="{95C9B2D8-0E5D-4F08-93B2-AFDD11E1D658}" type="presParOf" srcId="{2387DD8F-8AF9-4C31-975B-1FDCC409C07C}" destId="{E9158B0C-3717-4081-80D7-13401942380C}" srcOrd="1" destOrd="0" presId="urn:microsoft.com/office/officeart/2005/8/layout/hierarchy2"/>
    <dgm:cxn modelId="{46437D3B-ABDD-4F35-BA76-CFBDB5F91895}" type="presParOf" srcId="{E9158B0C-3717-4081-80D7-13401942380C}" destId="{9B3B57BE-F8D2-412C-8C49-DE45013C70C3}" srcOrd="0" destOrd="0" presId="urn:microsoft.com/office/officeart/2005/8/layout/hierarchy2"/>
    <dgm:cxn modelId="{BCE59768-5754-4EBE-8B4E-334AECD940FB}" type="presParOf" srcId="{E9158B0C-3717-4081-80D7-13401942380C}" destId="{6BAF7F4B-1ECA-4D72-A283-B23CA7D5B758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CAB2F-E04F-4F42-B996-CB68CA434B99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ADCEC-AB4F-40F0-8D3A-B0C509271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E2F1E6-DFD6-4CA4-BBFF-2F19183BA5A4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43678F-FD95-4159-98DB-EC40F4DE5F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pull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GOVT. CHANDULAL CHANDRAKAR</a:t>
            </a:r>
            <a:br>
              <a:rPr lang="en-US" sz="2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</a:br>
            <a:r>
              <a:rPr lang="en-US" sz="2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P.G. COLLEGE  PATAN  DURG (C.G.)</a:t>
            </a:r>
            <a:r>
              <a:rPr lang="hi-IN" sz="2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</a:t>
            </a:r>
            <a:endParaRPr lang="en-US" sz="2800" b="1" u="sng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2057400"/>
            <a:ext cx="7924800" cy="685800"/>
          </a:xfrm>
        </p:spPr>
        <p:txBody>
          <a:bodyPr>
            <a:normAutofit fontScale="2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r>
              <a:rPr lang="en-US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TOPIC :-</a:t>
            </a:r>
            <a:r>
              <a:rPr lang="en-US" sz="80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FUNCTION OF OPERATING SYSTEM</a:t>
            </a:r>
          </a:p>
          <a:p>
            <a:pPr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                      </a:t>
            </a:r>
          </a:p>
          <a:p>
            <a:pPr>
              <a:buNone/>
            </a:pPr>
            <a:endParaRPr lang="en-US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ahnschrift SemiBold Condensed" pitchFamily="34" charset="0"/>
            </a:endParaRPr>
          </a:p>
          <a:p>
            <a:pPr>
              <a:buNone/>
            </a:pPr>
            <a:endParaRPr lang="en-US" sz="2400" b="1" u="sng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ahnschrift SemiBold Condensed" pitchFamily="34" charset="0"/>
            </a:endParaRPr>
          </a:p>
          <a:p>
            <a:pPr>
              <a:buNone/>
            </a:pPr>
            <a:r>
              <a:rPr lang="en-US" sz="19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hnschrift SemiBold Condensed" pitchFamily="34" charset="0"/>
              </a:rPr>
              <a:t>    </a:t>
            </a:r>
            <a:r>
              <a:rPr lang="en-US" sz="19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hnschrift SemiBold Condensed" pitchFamily="34" charset="0"/>
              </a:rPr>
              <a:t>                                                                                                                                                                             </a:t>
            </a:r>
            <a:r>
              <a:rPr lang="en-US" sz="19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hnschrift SemiBold Condensed" pitchFamily="34" charset="0"/>
              </a:rPr>
              <a:t>                                                                           </a:t>
            </a:r>
            <a:r>
              <a:rPr lang="en-US" sz="19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hnschrift SemiBold Condensed" pitchFamily="34" charset="0"/>
              </a:rPr>
              <a:t>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sz="19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hnschrift SemiBold Condensed" pitchFamily="34" charset="0"/>
              </a:rPr>
              <a:t>                                                                                                                                                                         </a:t>
            </a: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ahnschrift SemiBold Condensed" pitchFamily="34" charset="0"/>
            </a:endParaRPr>
          </a:p>
          <a:p>
            <a:pPr>
              <a:buNone/>
            </a:pP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ahnschrift SemiBold Condensed" pitchFamily="34" charset="0"/>
              </a:rPr>
              <a:t>                                                                                                            </a:t>
            </a:r>
          </a:p>
          <a:p>
            <a:pPr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3" name="Picture 5" descr="C:\Program Files (x86)\Microsoft Office\MEDIA\CAGCAT10\j029198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572000"/>
            <a:ext cx="1295582" cy="1371600"/>
          </a:xfrm>
          <a:prstGeom prst="rect">
            <a:avLst/>
          </a:prstGeom>
          <a:noFill/>
        </p:spPr>
      </p:pic>
      <p:pic>
        <p:nvPicPr>
          <p:cNvPr id="8" name="Picture 7" descr="WhatsApp Image 2023-10-25 at 4.23.46 PM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9000" y="762000"/>
            <a:ext cx="1219200" cy="14109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" y="59436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GUIDED  BY</a:t>
            </a:r>
          </a:p>
          <a:p>
            <a:r>
              <a:rPr lang="en-US" dirty="0" smtClean="0"/>
              <a:t>NIDHI SINGH THAKUR</a:t>
            </a:r>
            <a:endParaRPr lang="en-US" dirty="0"/>
          </a:p>
        </p:txBody>
      </p:sp>
      <p:pic>
        <p:nvPicPr>
          <p:cNvPr id="2" name="Picture 3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4800600"/>
            <a:ext cx="1371600" cy="1301812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324600" y="6019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SUBMITTED BY</a:t>
            </a:r>
          </a:p>
          <a:p>
            <a:r>
              <a:rPr lang="en-US" dirty="0" smtClean="0"/>
              <a:t>KISHOR KUMAR</a:t>
            </a:r>
            <a:endParaRPr lang="en-US" dirty="0"/>
          </a:p>
        </p:txBody>
      </p:sp>
      <p:pic>
        <p:nvPicPr>
          <p:cNvPr id="1028" name="Picture 4" descr="C:\Program Files (x86)\Microsoft Office\MEDIA\CAGCAT10\j0293240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2800" y="3048000"/>
            <a:ext cx="2065787" cy="1524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INPUT, OUTPUT  MANAGEMENT :-</a:t>
            </a:r>
            <a:endParaRPr lang="en-US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9225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400" dirty="0" smtClean="0"/>
              <a:t>SCANNER</a:t>
            </a:r>
            <a:r>
              <a:rPr lang="en-US" dirty="0" smtClean="0"/>
              <a:t>                                                                          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    </a:t>
            </a:r>
          </a:p>
        </p:txBody>
      </p:sp>
      <p:sp>
        <p:nvSpPr>
          <p:cNvPr id="1026" name="laptop"/>
          <p:cNvSpPr>
            <a:spLocks noEditPoints="1" noChangeArrowheads="1"/>
          </p:cNvSpPr>
          <p:nvPr/>
        </p:nvSpPr>
        <p:spPr bwMode="auto">
          <a:xfrm>
            <a:off x="3581400" y="2209800"/>
            <a:ext cx="1295400" cy="76200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800" dirty="0" smtClean="0"/>
              <a:t>  </a:t>
            </a:r>
            <a:r>
              <a:rPr lang="en-US" sz="800" b="1" u="sng" dirty="0" smtClean="0"/>
              <a:t>COMPUTER</a:t>
            </a:r>
            <a:endParaRPr lang="en-US" sz="800" b="1" u="sng" dirty="0"/>
          </a:p>
        </p:txBody>
      </p:sp>
      <p:sp>
        <p:nvSpPr>
          <p:cNvPr id="1027" name="printer2"/>
          <p:cNvSpPr>
            <a:spLocks noEditPoints="1" noChangeArrowheads="1"/>
          </p:cNvSpPr>
          <p:nvPr/>
        </p:nvSpPr>
        <p:spPr bwMode="auto">
          <a:xfrm>
            <a:off x="7086600" y="4419600"/>
            <a:ext cx="609600" cy="457200"/>
          </a:xfrm>
          <a:custGeom>
            <a:avLst/>
            <a:gdLst>
              <a:gd name="T0" fmla="*/ 10673 w 21600"/>
              <a:gd name="T1" fmla="*/ 0 h 21600"/>
              <a:gd name="T2" fmla="*/ 19186 w 21600"/>
              <a:gd name="T3" fmla="*/ 0 h 21600"/>
              <a:gd name="T4" fmla="*/ 21600 w 21600"/>
              <a:gd name="T5" fmla="*/ 4703 h 21600"/>
              <a:gd name="T6" fmla="*/ 21600 w 21600"/>
              <a:gd name="T7" fmla="*/ 10800 h 21600"/>
              <a:gd name="T8" fmla="*/ 21600 w 21600"/>
              <a:gd name="T9" fmla="*/ 16548 h 21600"/>
              <a:gd name="T10" fmla="*/ 18042 w 21600"/>
              <a:gd name="T11" fmla="*/ 21600 h 21600"/>
              <a:gd name="T12" fmla="*/ 10673 w 21600"/>
              <a:gd name="T13" fmla="*/ 21600 h 21600"/>
              <a:gd name="T14" fmla="*/ 3176 w 21600"/>
              <a:gd name="T15" fmla="*/ 21600 h 21600"/>
              <a:gd name="T16" fmla="*/ 0 w 21600"/>
              <a:gd name="T17" fmla="*/ 16548 h 21600"/>
              <a:gd name="T18" fmla="*/ 0 w 21600"/>
              <a:gd name="T19" fmla="*/ 10800 h 21600"/>
              <a:gd name="T20" fmla="*/ 0 w 21600"/>
              <a:gd name="T21" fmla="*/ 4703 h 21600"/>
              <a:gd name="T22" fmla="*/ 2414 w 21600"/>
              <a:gd name="T23" fmla="*/ 0 h 21600"/>
              <a:gd name="T24" fmla="*/ 1397 w 21600"/>
              <a:gd name="T25" fmla="*/ 23298 h 21600"/>
              <a:gd name="T26" fmla="*/ 20266 w 21600"/>
              <a:gd name="T27" fmla="*/ 311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10673" y="0"/>
                </a:moveTo>
                <a:lnTo>
                  <a:pt x="19186" y="0"/>
                </a:lnTo>
                <a:lnTo>
                  <a:pt x="21600" y="4703"/>
                </a:lnTo>
                <a:lnTo>
                  <a:pt x="21600" y="10800"/>
                </a:lnTo>
                <a:lnTo>
                  <a:pt x="21600" y="16548"/>
                </a:lnTo>
                <a:lnTo>
                  <a:pt x="18042" y="16548"/>
                </a:lnTo>
                <a:lnTo>
                  <a:pt x="18042" y="21600"/>
                </a:lnTo>
                <a:lnTo>
                  <a:pt x="10673" y="21600"/>
                </a:lnTo>
                <a:lnTo>
                  <a:pt x="3176" y="21600"/>
                </a:lnTo>
                <a:lnTo>
                  <a:pt x="3176" y="16548"/>
                </a:lnTo>
                <a:lnTo>
                  <a:pt x="0" y="16548"/>
                </a:lnTo>
                <a:lnTo>
                  <a:pt x="0" y="10800"/>
                </a:lnTo>
                <a:lnTo>
                  <a:pt x="0" y="4703"/>
                </a:lnTo>
                <a:lnTo>
                  <a:pt x="2414" y="0"/>
                </a:lnTo>
                <a:lnTo>
                  <a:pt x="10673" y="0"/>
                </a:lnTo>
                <a:close/>
              </a:path>
              <a:path w="21600" h="21600" extrusionOk="0">
                <a:moveTo>
                  <a:pt x="0" y="4703"/>
                </a:moveTo>
                <a:lnTo>
                  <a:pt x="3558" y="4703"/>
                </a:lnTo>
                <a:lnTo>
                  <a:pt x="17026" y="4703"/>
                </a:lnTo>
                <a:lnTo>
                  <a:pt x="21600" y="4703"/>
                </a:lnTo>
                <a:lnTo>
                  <a:pt x="0" y="4703"/>
                </a:lnTo>
                <a:moveTo>
                  <a:pt x="16518" y="4703"/>
                </a:moveTo>
                <a:lnTo>
                  <a:pt x="16518" y="10452"/>
                </a:lnTo>
                <a:lnTo>
                  <a:pt x="0" y="10452"/>
                </a:lnTo>
                <a:moveTo>
                  <a:pt x="4320" y="16548"/>
                </a:moveTo>
                <a:lnTo>
                  <a:pt x="4320" y="17419"/>
                </a:lnTo>
                <a:lnTo>
                  <a:pt x="4320" y="20555"/>
                </a:lnTo>
                <a:lnTo>
                  <a:pt x="4320" y="21600"/>
                </a:lnTo>
                <a:lnTo>
                  <a:pt x="4320" y="16548"/>
                </a:lnTo>
                <a:moveTo>
                  <a:pt x="16899" y="16548"/>
                </a:moveTo>
                <a:lnTo>
                  <a:pt x="16899" y="17419"/>
                </a:lnTo>
                <a:lnTo>
                  <a:pt x="16899" y="20555"/>
                </a:lnTo>
                <a:lnTo>
                  <a:pt x="16899" y="21600"/>
                </a:lnTo>
                <a:lnTo>
                  <a:pt x="16899" y="16548"/>
                </a:lnTo>
                <a:moveTo>
                  <a:pt x="15247" y="14981"/>
                </a:moveTo>
                <a:lnTo>
                  <a:pt x="15247" y="10452"/>
                </a:lnTo>
                <a:lnTo>
                  <a:pt x="16899" y="16548"/>
                </a:lnTo>
                <a:lnTo>
                  <a:pt x="18042" y="16548"/>
                </a:lnTo>
                <a:lnTo>
                  <a:pt x="16518" y="10452"/>
                </a:lnTo>
                <a:moveTo>
                  <a:pt x="15247" y="14981"/>
                </a:moveTo>
                <a:lnTo>
                  <a:pt x="15247" y="14981"/>
                </a:lnTo>
                <a:lnTo>
                  <a:pt x="16772" y="17942"/>
                </a:lnTo>
                <a:lnTo>
                  <a:pt x="4447" y="17942"/>
                </a:lnTo>
                <a:lnTo>
                  <a:pt x="5972" y="14981"/>
                </a:lnTo>
                <a:lnTo>
                  <a:pt x="5972" y="10452"/>
                </a:lnTo>
                <a:lnTo>
                  <a:pt x="4320" y="16548"/>
                </a:lnTo>
                <a:lnTo>
                  <a:pt x="3176" y="16548"/>
                </a:lnTo>
                <a:lnTo>
                  <a:pt x="4701" y="10452"/>
                </a:lnTo>
                <a:moveTo>
                  <a:pt x="20202" y="5574"/>
                </a:moveTo>
                <a:lnTo>
                  <a:pt x="20711" y="5574"/>
                </a:lnTo>
                <a:lnTo>
                  <a:pt x="20711" y="7839"/>
                </a:lnTo>
                <a:lnTo>
                  <a:pt x="20202" y="7839"/>
                </a:lnTo>
                <a:lnTo>
                  <a:pt x="20202" y="5574"/>
                </a:lnTo>
                <a:moveTo>
                  <a:pt x="5972" y="14981"/>
                </a:moveTo>
                <a:lnTo>
                  <a:pt x="7496" y="14981"/>
                </a:lnTo>
                <a:lnTo>
                  <a:pt x="13341" y="14981"/>
                </a:lnTo>
                <a:lnTo>
                  <a:pt x="15247" y="1498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7" name="Curved Connector 6"/>
          <p:cNvCxnSpPr>
            <a:endCxn id="13" idx="7"/>
          </p:cNvCxnSpPr>
          <p:nvPr/>
        </p:nvCxnSpPr>
        <p:spPr>
          <a:xfrm rot="10800000" flipV="1">
            <a:off x="2793252" y="2666999"/>
            <a:ext cx="940548" cy="579951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752600" y="3124200"/>
            <a:ext cx="1219200" cy="8382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INPUT</a:t>
            </a:r>
          </a:p>
          <a:p>
            <a:pPr algn="ctr"/>
            <a:r>
              <a:rPr lang="en-US" sz="1100" dirty="0" smtClean="0"/>
              <a:t>DEVICES</a:t>
            </a:r>
            <a:endParaRPr lang="en-US" sz="1100" dirty="0"/>
          </a:p>
        </p:txBody>
      </p:sp>
      <p:sp>
        <p:nvSpPr>
          <p:cNvPr id="14" name="Oval 13"/>
          <p:cNvSpPr/>
          <p:nvPr/>
        </p:nvSpPr>
        <p:spPr>
          <a:xfrm>
            <a:off x="5562600" y="3200400"/>
            <a:ext cx="1143000" cy="8382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OUTPUT</a:t>
            </a:r>
          </a:p>
          <a:p>
            <a:pPr algn="ctr"/>
            <a:r>
              <a:rPr lang="en-US" sz="1100" dirty="0" smtClean="0"/>
              <a:t>DEVICES</a:t>
            </a:r>
          </a:p>
        </p:txBody>
      </p:sp>
      <p:cxnSp>
        <p:nvCxnSpPr>
          <p:cNvPr id="23" name="Shape 22"/>
          <p:cNvCxnSpPr>
            <a:endCxn id="14" idx="1"/>
          </p:cNvCxnSpPr>
          <p:nvPr/>
        </p:nvCxnSpPr>
        <p:spPr>
          <a:xfrm>
            <a:off x="4876800" y="2667000"/>
            <a:ext cx="853189" cy="656151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Music"/>
          <p:cNvSpPr>
            <a:spLocks noEditPoints="1" noChangeArrowheads="1"/>
          </p:cNvSpPr>
          <p:nvPr/>
        </p:nvSpPr>
        <p:spPr bwMode="auto">
          <a:xfrm>
            <a:off x="7086600" y="5029200"/>
            <a:ext cx="457200" cy="609600"/>
          </a:xfrm>
          <a:custGeom>
            <a:avLst/>
            <a:gdLst>
              <a:gd name="T0" fmla="*/ 7352 w 21600"/>
              <a:gd name="T1" fmla="*/ 46 h 21600"/>
              <a:gd name="T2" fmla="*/ 7373 w 21600"/>
              <a:gd name="T3" fmla="*/ 9900 h 21600"/>
              <a:gd name="T4" fmla="*/ 21683 w 21600"/>
              <a:gd name="T5" fmla="*/ 10061 h 21600"/>
              <a:gd name="T6" fmla="*/ 7352 w 21600"/>
              <a:gd name="T7" fmla="*/ 46 h 21600"/>
              <a:gd name="T8" fmla="*/ 21600 w 21600"/>
              <a:gd name="T9" fmla="*/ 0 h 21600"/>
              <a:gd name="T10" fmla="*/ 7975 w 21600"/>
              <a:gd name="T11" fmla="*/ 923 h 21600"/>
              <a:gd name="T12" fmla="*/ 20935 w 21600"/>
              <a:gd name="T13" fmla="*/ 535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" name="Sound"/>
          <p:cNvSpPr>
            <a:spLocks noEditPoints="1" noChangeArrowheads="1"/>
          </p:cNvSpPr>
          <p:nvPr/>
        </p:nvSpPr>
        <p:spPr bwMode="auto">
          <a:xfrm>
            <a:off x="7162800" y="5943600"/>
            <a:ext cx="457200" cy="457200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242 w 21600"/>
              <a:gd name="T9" fmla="*/ 7604 h 21600"/>
              <a:gd name="T10" fmla="*/ 10760 w 21600"/>
              <a:gd name="T11" fmla="*/ 1355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Firewall"/>
          <p:cNvSpPr>
            <a:spLocks noEditPoints="1" noChangeArrowheads="1"/>
          </p:cNvSpPr>
          <p:nvPr/>
        </p:nvSpPr>
        <p:spPr bwMode="auto">
          <a:xfrm>
            <a:off x="1066800" y="4267200"/>
            <a:ext cx="685800" cy="4572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060 w 21600"/>
              <a:gd name="T7" fmla="*/ 10800 h 21600"/>
              <a:gd name="T8" fmla="*/ 21060 w 21600"/>
              <a:gd name="T9" fmla="*/ 21600 h 21600"/>
              <a:gd name="T10" fmla="*/ 10800 w 21600"/>
              <a:gd name="T11" fmla="*/ 21600 h 21600"/>
              <a:gd name="T12" fmla="*/ 540 w 21600"/>
              <a:gd name="T13" fmla="*/ 21600 h 21600"/>
              <a:gd name="T14" fmla="*/ 540 w 21600"/>
              <a:gd name="T15" fmla="*/ 10800 h 21600"/>
              <a:gd name="T16" fmla="*/ 761 w 21600"/>
              <a:gd name="T17" fmla="*/ 22454 h 21600"/>
              <a:gd name="T18" fmla="*/ 21069 w 21600"/>
              <a:gd name="T19" fmla="*/ 32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540" y="4628"/>
                </a:moveTo>
                <a:lnTo>
                  <a:pt x="0" y="4628"/>
                </a:lnTo>
                <a:lnTo>
                  <a:pt x="0" y="0"/>
                </a:lnTo>
                <a:lnTo>
                  <a:pt x="21600" y="0"/>
                </a:lnTo>
                <a:lnTo>
                  <a:pt x="21600" y="4628"/>
                </a:lnTo>
                <a:lnTo>
                  <a:pt x="21060" y="4628"/>
                </a:lnTo>
                <a:lnTo>
                  <a:pt x="21060" y="21600"/>
                </a:lnTo>
                <a:lnTo>
                  <a:pt x="540" y="21600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540" y="4628"/>
                </a:moveTo>
                <a:lnTo>
                  <a:pt x="540" y="6171"/>
                </a:lnTo>
                <a:lnTo>
                  <a:pt x="2700" y="6171"/>
                </a:lnTo>
                <a:lnTo>
                  <a:pt x="2700" y="4628"/>
                </a:lnTo>
                <a:lnTo>
                  <a:pt x="540" y="4628"/>
                </a:lnTo>
                <a:close/>
              </a:path>
              <a:path w="21600" h="21600" extrusionOk="0">
                <a:moveTo>
                  <a:pt x="2700" y="4628"/>
                </a:moveTo>
                <a:lnTo>
                  <a:pt x="2700" y="6171"/>
                </a:lnTo>
                <a:lnTo>
                  <a:pt x="4860" y="6171"/>
                </a:lnTo>
                <a:lnTo>
                  <a:pt x="4860" y="4628"/>
                </a:lnTo>
                <a:lnTo>
                  <a:pt x="2700" y="4628"/>
                </a:lnTo>
                <a:close/>
              </a:path>
              <a:path w="21600" h="21600" extrusionOk="0">
                <a:moveTo>
                  <a:pt x="4860" y="4628"/>
                </a:moveTo>
                <a:lnTo>
                  <a:pt x="4860" y="6171"/>
                </a:lnTo>
                <a:lnTo>
                  <a:pt x="7020" y="6171"/>
                </a:lnTo>
                <a:lnTo>
                  <a:pt x="7020" y="4628"/>
                </a:lnTo>
                <a:lnTo>
                  <a:pt x="4860" y="4628"/>
                </a:lnTo>
                <a:close/>
              </a:path>
              <a:path w="21600" h="21600" extrusionOk="0">
                <a:moveTo>
                  <a:pt x="7020" y="4628"/>
                </a:moveTo>
                <a:lnTo>
                  <a:pt x="7020" y="6171"/>
                </a:lnTo>
                <a:lnTo>
                  <a:pt x="9180" y="6171"/>
                </a:lnTo>
                <a:lnTo>
                  <a:pt x="9180" y="4628"/>
                </a:lnTo>
                <a:lnTo>
                  <a:pt x="7020" y="4628"/>
                </a:lnTo>
                <a:close/>
              </a:path>
              <a:path w="21600" h="21600" extrusionOk="0">
                <a:moveTo>
                  <a:pt x="9180" y="4628"/>
                </a:moveTo>
                <a:lnTo>
                  <a:pt x="9180" y="6171"/>
                </a:lnTo>
                <a:lnTo>
                  <a:pt x="11340" y="6171"/>
                </a:lnTo>
                <a:lnTo>
                  <a:pt x="11340" y="4628"/>
                </a:lnTo>
                <a:lnTo>
                  <a:pt x="9180" y="4628"/>
                </a:lnTo>
                <a:close/>
              </a:path>
              <a:path w="21600" h="21600" extrusionOk="0">
                <a:moveTo>
                  <a:pt x="11340" y="4628"/>
                </a:moveTo>
                <a:lnTo>
                  <a:pt x="11340" y="6171"/>
                </a:lnTo>
                <a:lnTo>
                  <a:pt x="13500" y="6171"/>
                </a:lnTo>
                <a:lnTo>
                  <a:pt x="13500" y="4628"/>
                </a:lnTo>
                <a:lnTo>
                  <a:pt x="11340" y="4628"/>
                </a:lnTo>
                <a:close/>
              </a:path>
              <a:path w="21600" h="21600" extrusionOk="0">
                <a:moveTo>
                  <a:pt x="13500" y="4628"/>
                </a:moveTo>
                <a:lnTo>
                  <a:pt x="13500" y="6171"/>
                </a:lnTo>
                <a:lnTo>
                  <a:pt x="15660" y="6171"/>
                </a:lnTo>
                <a:lnTo>
                  <a:pt x="15660" y="4628"/>
                </a:lnTo>
                <a:lnTo>
                  <a:pt x="13500" y="4628"/>
                </a:lnTo>
                <a:close/>
              </a:path>
              <a:path w="21600" h="21600" extrusionOk="0">
                <a:moveTo>
                  <a:pt x="15660" y="4628"/>
                </a:moveTo>
                <a:lnTo>
                  <a:pt x="15660" y="6171"/>
                </a:lnTo>
                <a:lnTo>
                  <a:pt x="17820" y="6171"/>
                </a:lnTo>
                <a:lnTo>
                  <a:pt x="17820" y="4628"/>
                </a:lnTo>
                <a:lnTo>
                  <a:pt x="15660" y="4628"/>
                </a:lnTo>
                <a:close/>
              </a:path>
              <a:path w="21600" h="21600" extrusionOk="0">
                <a:moveTo>
                  <a:pt x="17820" y="4628"/>
                </a:moveTo>
                <a:lnTo>
                  <a:pt x="17820" y="6171"/>
                </a:lnTo>
                <a:lnTo>
                  <a:pt x="19980" y="6171"/>
                </a:lnTo>
                <a:lnTo>
                  <a:pt x="19980" y="4628"/>
                </a:lnTo>
                <a:lnTo>
                  <a:pt x="17820" y="4628"/>
                </a:lnTo>
                <a:close/>
              </a:path>
              <a:path w="21600" h="21600" extrusionOk="0">
                <a:moveTo>
                  <a:pt x="1620" y="6171"/>
                </a:moveTo>
                <a:lnTo>
                  <a:pt x="1620" y="7714"/>
                </a:lnTo>
                <a:lnTo>
                  <a:pt x="3779" y="7714"/>
                </a:lnTo>
                <a:lnTo>
                  <a:pt x="3779" y="6171"/>
                </a:lnTo>
                <a:lnTo>
                  <a:pt x="1620" y="6171"/>
                </a:lnTo>
                <a:close/>
              </a:path>
              <a:path w="21600" h="21600" extrusionOk="0">
                <a:moveTo>
                  <a:pt x="3779" y="6171"/>
                </a:moveTo>
                <a:lnTo>
                  <a:pt x="3779" y="7714"/>
                </a:lnTo>
                <a:lnTo>
                  <a:pt x="5940" y="7714"/>
                </a:lnTo>
                <a:lnTo>
                  <a:pt x="5940" y="6171"/>
                </a:lnTo>
                <a:lnTo>
                  <a:pt x="3779" y="6171"/>
                </a:lnTo>
                <a:close/>
              </a:path>
              <a:path w="21600" h="21600" extrusionOk="0">
                <a:moveTo>
                  <a:pt x="5940" y="6171"/>
                </a:moveTo>
                <a:lnTo>
                  <a:pt x="5940" y="7714"/>
                </a:lnTo>
                <a:lnTo>
                  <a:pt x="8100" y="7714"/>
                </a:lnTo>
                <a:lnTo>
                  <a:pt x="8100" y="6171"/>
                </a:lnTo>
                <a:lnTo>
                  <a:pt x="5940" y="6171"/>
                </a:lnTo>
                <a:close/>
              </a:path>
              <a:path w="21600" h="21600" extrusionOk="0">
                <a:moveTo>
                  <a:pt x="8100" y="6171"/>
                </a:moveTo>
                <a:lnTo>
                  <a:pt x="8100" y="7714"/>
                </a:lnTo>
                <a:lnTo>
                  <a:pt x="10260" y="7714"/>
                </a:lnTo>
                <a:lnTo>
                  <a:pt x="10260" y="6171"/>
                </a:lnTo>
                <a:lnTo>
                  <a:pt x="8100" y="6171"/>
                </a:lnTo>
                <a:close/>
              </a:path>
              <a:path w="21600" h="21600" extrusionOk="0">
                <a:moveTo>
                  <a:pt x="10260" y="6171"/>
                </a:moveTo>
                <a:lnTo>
                  <a:pt x="10260" y="7714"/>
                </a:lnTo>
                <a:lnTo>
                  <a:pt x="12419" y="7714"/>
                </a:lnTo>
                <a:lnTo>
                  <a:pt x="12419" y="6171"/>
                </a:lnTo>
                <a:lnTo>
                  <a:pt x="10260" y="6171"/>
                </a:lnTo>
                <a:close/>
              </a:path>
              <a:path w="21600" h="21600" extrusionOk="0">
                <a:moveTo>
                  <a:pt x="12419" y="6171"/>
                </a:moveTo>
                <a:lnTo>
                  <a:pt x="12419" y="7714"/>
                </a:lnTo>
                <a:lnTo>
                  <a:pt x="14580" y="7714"/>
                </a:lnTo>
                <a:lnTo>
                  <a:pt x="14580" y="6171"/>
                </a:lnTo>
                <a:lnTo>
                  <a:pt x="12419" y="6171"/>
                </a:lnTo>
                <a:close/>
              </a:path>
              <a:path w="21600" h="21600" extrusionOk="0">
                <a:moveTo>
                  <a:pt x="14580" y="6171"/>
                </a:moveTo>
                <a:lnTo>
                  <a:pt x="14580" y="7714"/>
                </a:lnTo>
                <a:lnTo>
                  <a:pt x="16740" y="7714"/>
                </a:lnTo>
                <a:lnTo>
                  <a:pt x="16740" y="6171"/>
                </a:lnTo>
                <a:lnTo>
                  <a:pt x="14580" y="6171"/>
                </a:lnTo>
                <a:close/>
              </a:path>
              <a:path w="21600" h="21600" extrusionOk="0">
                <a:moveTo>
                  <a:pt x="16740" y="6171"/>
                </a:moveTo>
                <a:lnTo>
                  <a:pt x="16740" y="7714"/>
                </a:lnTo>
                <a:lnTo>
                  <a:pt x="18900" y="7714"/>
                </a:lnTo>
                <a:lnTo>
                  <a:pt x="18900" y="6171"/>
                </a:lnTo>
                <a:lnTo>
                  <a:pt x="16740" y="6171"/>
                </a:lnTo>
                <a:close/>
              </a:path>
              <a:path w="21600" h="21600" extrusionOk="0">
                <a:moveTo>
                  <a:pt x="18900" y="6171"/>
                </a:moveTo>
                <a:lnTo>
                  <a:pt x="18900" y="7714"/>
                </a:lnTo>
                <a:lnTo>
                  <a:pt x="21060" y="7714"/>
                </a:lnTo>
                <a:lnTo>
                  <a:pt x="21060" y="6171"/>
                </a:lnTo>
                <a:lnTo>
                  <a:pt x="18900" y="6171"/>
                </a:lnTo>
                <a:close/>
              </a:path>
              <a:path w="21600" h="21600" extrusionOk="0">
                <a:moveTo>
                  <a:pt x="540" y="7714"/>
                </a:moveTo>
                <a:lnTo>
                  <a:pt x="540" y="9257"/>
                </a:lnTo>
                <a:lnTo>
                  <a:pt x="2700" y="9257"/>
                </a:lnTo>
                <a:lnTo>
                  <a:pt x="2700" y="7714"/>
                </a:lnTo>
                <a:lnTo>
                  <a:pt x="540" y="7714"/>
                </a:lnTo>
                <a:close/>
              </a:path>
              <a:path w="21600" h="21600" extrusionOk="0">
                <a:moveTo>
                  <a:pt x="2700" y="7714"/>
                </a:moveTo>
                <a:lnTo>
                  <a:pt x="2700" y="9257"/>
                </a:lnTo>
                <a:lnTo>
                  <a:pt x="4860" y="9257"/>
                </a:lnTo>
                <a:lnTo>
                  <a:pt x="4860" y="7714"/>
                </a:lnTo>
                <a:lnTo>
                  <a:pt x="2700" y="7714"/>
                </a:lnTo>
                <a:close/>
              </a:path>
              <a:path w="21600" h="21600" extrusionOk="0">
                <a:moveTo>
                  <a:pt x="4860" y="7714"/>
                </a:moveTo>
                <a:lnTo>
                  <a:pt x="4860" y="9257"/>
                </a:lnTo>
                <a:lnTo>
                  <a:pt x="7020" y="9257"/>
                </a:lnTo>
                <a:lnTo>
                  <a:pt x="7020" y="7714"/>
                </a:lnTo>
                <a:lnTo>
                  <a:pt x="4860" y="7714"/>
                </a:lnTo>
                <a:close/>
              </a:path>
              <a:path w="21600" h="21600" extrusionOk="0">
                <a:moveTo>
                  <a:pt x="7020" y="7714"/>
                </a:moveTo>
                <a:lnTo>
                  <a:pt x="7020" y="9257"/>
                </a:lnTo>
                <a:lnTo>
                  <a:pt x="9180" y="9257"/>
                </a:lnTo>
                <a:lnTo>
                  <a:pt x="9180" y="7714"/>
                </a:lnTo>
                <a:lnTo>
                  <a:pt x="7020" y="7714"/>
                </a:lnTo>
                <a:close/>
              </a:path>
              <a:path w="21600" h="21600" extrusionOk="0">
                <a:moveTo>
                  <a:pt x="9180" y="7714"/>
                </a:moveTo>
                <a:lnTo>
                  <a:pt x="9180" y="9257"/>
                </a:lnTo>
                <a:lnTo>
                  <a:pt x="11340" y="9257"/>
                </a:lnTo>
                <a:lnTo>
                  <a:pt x="11340" y="7714"/>
                </a:lnTo>
                <a:lnTo>
                  <a:pt x="9180" y="7714"/>
                </a:lnTo>
                <a:close/>
              </a:path>
              <a:path w="21600" h="21600" extrusionOk="0">
                <a:moveTo>
                  <a:pt x="11340" y="7714"/>
                </a:moveTo>
                <a:lnTo>
                  <a:pt x="11340" y="9257"/>
                </a:lnTo>
                <a:lnTo>
                  <a:pt x="13500" y="9257"/>
                </a:lnTo>
                <a:lnTo>
                  <a:pt x="13500" y="7714"/>
                </a:lnTo>
                <a:lnTo>
                  <a:pt x="11340" y="7714"/>
                </a:lnTo>
                <a:close/>
              </a:path>
              <a:path w="21600" h="21600" extrusionOk="0">
                <a:moveTo>
                  <a:pt x="13500" y="7714"/>
                </a:moveTo>
                <a:lnTo>
                  <a:pt x="13500" y="9257"/>
                </a:lnTo>
                <a:lnTo>
                  <a:pt x="15660" y="9257"/>
                </a:lnTo>
                <a:lnTo>
                  <a:pt x="15660" y="7714"/>
                </a:lnTo>
                <a:lnTo>
                  <a:pt x="13500" y="7714"/>
                </a:lnTo>
                <a:close/>
              </a:path>
              <a:path w="21600" h="21600" extrusionOk="0">
                <a:moveTo>
                  <a:pt x="15660" y="7714"/>
                </a:moveTo>
                <a:lnTo>
                  <a:pt x="15660" y="9257"/>
                </a:lnTo>
                <a:lnTo>
                  <a:pt x="17820" y="9257"/>
                </a:lnTo>
                <a:lnTo>
                  <a:pt x="17820" y="7714"/>
                </a:lnTo>
                <a:lnTo>
                  <a:pt x="15660" y="7714"/>
                </a:lnTo>
                <a:close/>
              </a:path>
              <a:path w="21600" h="21600" extrusionOk="0">
                <a:moveTo>
                  <a:pt x="17820" y="7714"/>
                </a:moveTo>
                <a:lnTo>
                  <a:pt x="17820" y="9257"/>
                </a:lnTo>
                <a:lnTo>
                  <a:pt x="19980" y="9257"/>
                </a:lnTo>
                <a:lnTo>
                  <a:pt x="19980" y="7714"/>
                </a:lnTo>
                <a:lnTo>
                  <a:pt x="17820" y="7714"/>
                </a:lnTo>
                <a:close/>
              </a:path>
              <a:path w="21600" h="21600" extrusionOk="0">
                <a:moveTo>
                  <a:pt x="1620" y="9257"/>
                </a:moveTo>
                <a:lnTo>
                  <a:pt x="1620" y="10800"/>
                </a:lnTo>
                <a:lnTo>
                  <a:pt x="3779" y="10800"/>
                </a:lnTo>
                <a:lnTo>
                  <a:pt x="3779" y="9257"/>
                </a:lnTo>
                <a:lnTo>
                  <a:pt x="1620" y="9257"/>
                </a:lnTo>
                <a:close/>
              </a:path>
              <a:path w="21600" h="21600" extrusionOk="0">
                <a:moveTo>
                  <a:pt x="3779" y="9257"/>
                </a:moveTo>
                <a:lnTo>
                  <a:pt x="3779" y="10800"/>
                </a:lnTo>
                <a:lnTo>
                  <a:pt x="5940" y="10800"/>
                </a:lnTo>
                <a:lnTo>
                  <a:pt x="5940" y="9257"/>
                </a:lnTo>
                <a:lnTo>
                  <a:pt x="3779" y="9257"/>
                </a:lnTo>
                <a:close/>
              </a:path>
              <a:path w="21600" h="21600" extrusionOk="0">
                <a:moveTo>
                  <a:pt x="5940" y="9257"/>
                </a:moveTo>
                <a:lnTo>
                  <a:pt x="5940" y="10800"/>
                </a:lnTo>
                <a:lnTo>
                  <a:pt x="8100" y="10800"/>
                </a:lnTo>
                <a:lnTo>
                  <a:pt x="8100" y="9257"/>
                </a:lnTo>
                <a:lnTo>
                  <a:pt x="5940" y="9257"/>
                </a:lnTo>
                <a:close/>
              </a:path>
              <a:path w="21600" h="21600" extrusionOk="0">
                <a:moveTo>
                  <a:pt x="8100" y="9257"/>
                </a:moveTo>
                <a:lnTo>
                  <a:pt x="8100" y="10800"/>
                </a:lnTo>
                <a:lnTo>
                  <a:pt x="10260" y="10800"/>
                </a:lnTo>
                <a:lnTo>
                  <a:pt x="10260" y="9257"/>
                </a:lnTo>
                <a:lnTo>
                  <a:pt x="8100" y="9257"/>
                </a:lnTo>
                <a:close/>
              </a:path>
              <a:path w="21600" h="21600" extrusionOk="0">
                <a:moveTo>
                  <a:pt x="10260" y="9257"/>
                </a:moveTo>
                <a:lnTo>
                  <a:pt x="10260" y="10800"/>
                </a:lnTo>
                <a:lnTo>
                  <a:pt x="12419" y="10800"/>
                </a:lnTo>
                <a:lnTo>
                  <a:pt x="12419" y="9257"/>
                </a:lnTo>
                <a:lnTo>
                  <a:pt x="10260" y="9257"/>
                </a:lnTo>
                <a:close/>
              </a:path>
              <a:path w="21600" h="21600" extrusionOk="0">
                <a:moveTo>
                  <a:pt x="12419" y="9257"/>
                </a:moveTo>
                <a:lnTo>
                  <a:pt x="12419" y="10800"/>
                </a:lnTo>
                <a:lnTo>
                  <a:pt x="14580" y="10800"/>
                </a:lnTo>
                <a:lnTo>
                  <a:pt x="14580" y="9257"/>
                </a:lnTo>
                <a:lnTo>
                  <a:pt x="12419" y="9257"/>
                </a:lnTo>
                <a:close/>
              </a:path>
              <a:path w="21600" h="21600" extrusionOk="0">
                <a:moveTo>
                  <a:pt x="14580" y="9257"/>
                </a:moveTo>
                <a:lnTo>
                  <a:pt x="14580" y="10800"/>
                </a:lnTo>
                <a:lnTo>
                  <a:pt x="16740" y="10800"/>
                </a:lnTo>
                <a:lnTo>
                  <a:pt x="16740" y="9257"/>
                </a:lnTo>
                <a:lnTo>
                  <a:pt x="14580" y="9257"/>
                </a:lnTo>
                <a:close/>
              </a:path>
              <a:path w="21600" h="21600" extrusionOk="0">
                <a:moveTo>
                  <a:pt x="16740" y="9257"/>
                </a:moveTo>
                <a:lnTo>
                  <a:pt x="16740" y="10800"/>
                </a:lnTo>
                <a:lnTo>
                  <a:pt x="18900" y="10800"/>
                </a:lnTo>
                <a:lnTo>
                  <a:pt x="18900" y="9257"/>
                </a:lnTo>
                <a:lnTo>
                  <a:pt x="16740" y="9257"/>
                </a:lnTo>
                <a:close/>
              </a:path>
              <a:path w="21600" h="21600" extrusionOk="0">
                <a:moveTo>
                  <a:pt x="18900" y="9257"/>
                </a:moveTo>
                <a:lnTo>
                  <a:pt x="18900" y="10800"/>
                </a:lnTo>
                <a:lnTo>
                  <a:pt x="21060" y="10800"/>
                </a:lnTo>
                <a:lnTo>
                  <a:pt x="21060" y="9257"/>
                </a:lnTo>
                <a:lnTo>
                  <a:pt x="18900" y="9257"/>
                </a:lnTo>
                <a:close/>
              </a:path>
              <a:path w="21600" h="21600" extrusionOk="0">
                <a:moveTo>
                  <a:pt x="540" y="10800"/>
                </a:moveTo>
                <a:lnTo>
                  <a:pt x="540" y="12342"/>
                </a:lnTo>
                <a:lnTo>
                  <a:pt x="2700" y="12342"/>
                </a:lnTo>
                <a:lnTo>
                  <a:pt x="2700" y="10800"/>
                </a:lnTo>
                <a:lnTo>
                  <a:pt x="540" y="10800"/>
                </a:lnTo>
                <a:close/>
              </a:path>
              <a:path w="21600" h="21600" extrusionOk="0">
                <a:moveTo>
                  <a:pt x="2700" y="10800"/>
                </a:moveTo>
                <a:lnTo>
                  <a:pt x="2700" y="12342"/>
                </a:lnTo>
                <a:lnTo>
                  <a:pt x="4860" y="12342"/>
                </a:lnTo>
                <a:lnTo>
                  <a:pt x="4860" y="10800"/>
                </a:lnTo>
                <a:lnTo>
                  <a:pt x="2700" y="10800"/>
                </a:lnTo>
                <a:close/>
              </a:path>
              <a:path w="21600" h="21600" extrusionOk="0">
                <a:moveTo>
                  <a:pt x="4860" y="10800"/>
                </a:moveTo>
                <a:lnTo>
                  <a:pt x="4860" y="12342"/>
                </a:lnTo>
                <a:lnTo>
                  <a:pt x="7020" y="12342"/>
                </a:lnTo>
                <a:lnTo>
                  <a:pt x="7020" y="10800"/>
                </a:lnTo>
                <a:lnTo>
                  <a:pt x="4860" y="10800"/>
                </a:lnTo>
                <a:close/>
              </a:path>
              <a:path w="21600" h="21600" extrusionOk="0">
                <a:moveTo>
                  <a:pt x="7020" y="10800"/>
                </a:moveTo>
                <a:lnTo>
                  <a:pt x="7020" y="12342"/>
                </a:lnTo>
                <a:lnTo>
                  <a:pt x="9180" y="12342"/>
                </a:lnTo>
                <a:lnTo>
                  <a:pt x="9180" y="10800"/>
                </a:lnTo>
                <a:lnTo>
                  <a:pt x="7020" y="10800"/>
                </a:lnTo>
                <a:close/>
              </a:path>
              <a:path w="21600" h="21600" extrusionOk="0">
                <a:moveTo>
                  <a:pt x="9180" y="10800"/>
                </a:moveTo>
                <a:lnTo>
                  <a:pt x="9180" y="12342"/>
                </a:lnTo>
                <a:lnTo>
                  <a:pt x="11340" y="12342"/>
                </a:lnTo>
                <a:lnTo>
                  <a:pt x="11340" y="10800"/>
                </a:lnTo>
                <a:lnTo>
                  <a:pt x="9180" y="10800"/>
                </a:lnTo>
                <a:close/>
              </a:path>
              <a:path w="21600" h="21600" extrusionOk="0">
                <a:moveTo>
                  <a:pt x="11340" y="10800"/>
                </a:moveTo>
                <a:lnTo>
                  <a:pt x="11340" y="12342"/>
                </a:lnTo>
                <a:lnTo>
                  <a:pt x="13500" y="12342"/>
                </a:lnTo>
                <a:lnTo>
                  <a:pt x="13500" y="10800"/>
                </a:lnTo>
                <a:lnTo>
                  <a:pt x="11340" y="10800"/>
                </a:lnTo>
                <a:close/>
              </a:path>
              <a:path w="21600" h="21600" extrusionOk="0">
                <a:moveTo>
                  <a:pt x="13500" y="10800"/>
                </a:moveTo>
                <a:lnTo>
                  <a:pt x="13500" y="12342"/>
                </a:lnTo>
                <a:lnTo>
                  <a:pt x="15660" y="12342"/>
                </a:lnTo>
                <a:lnTo>
                  <a:pt x="15660" y="10800"/>
                </a:lnTo>
                <a:lnTo>
                  <a:pt x="13500" y="10800"/>
                </a:lnTo>
                <a:close/>
              </a:path>
              <a:path w="21600" h="21600" extrusionOk="0">
                <a:moveTo>
                  <a:pt x="15660" y="10800"/>
                </a:moveTo>
                <a:lnTo>
                  <a:pt x="15660" y="12342"/>
                </a:lnTo>
                <a:lnTo>
                  <a:pt x="17820" y="12342"/>
                </a:lnTo>
                <a:lnTo>
                  <a:pt x="17820" y="10800"/>
                </a:lnTo>
                <a:lnTo>
                  <a:pt x="15660" y="10800"/>
                </a:lnTo>
                <a:close/>
              </a:path>
              <a:path w="21600" h="21600" extrusionOk="0">
                <a:moveTo>
                  <a:pt x="17820" y="10800"/>
                </a:moveTo>
                <a:lnTo>
                  <a:pt x="17820" y="12342"/>
                </a:lnTo>
                <a:lnTo>
                  <a:pt x="19980" y="12342"/>
                </a:lnTo>
                <a:lnTo>
                  <a:pt x="19980" y="10800"/>
                </a:lnTo>
                <a:lnTo>
                  <a:pt x="17820" y="10800"/>
                </a:lnTo>
                <a:close/>
              </a:path>
              <a:path w="21600" h="21600" extrusionOk="0">
                <a:moveTo>
                  <a:pt x="1620" y="12342"/>
                </a:moveTo>
                <a:lnTo>
                  <a:pt x="1620" y="13885"/>
                </a:lnTo>
                <a:lnTo>
                  <a:pt x="3779" y="13885"/>
                </a:lnTo>
                <a:lnTo>
                  <a:pt x="3779" y="12342"/>
                </a:lnTo>
                <a:lnTo>
                  <a:pt x="1620" y="12342"/>
                </a:lnTo>
                <a:close/>
              </a:path>
              <a:path w="21600" h="21600" extrusionOk="0">
                <a:moveTo>
                  <a:pt x="3779" y="12342"/>
                </a:moveTo>
                <a:lnTo>
                  <a:pt x="3779" y="13885"/>
                </a:lnTo>
                <a:lnTo>
                  <a:pt x="5940" y="13885"/>
                </a:lnTo>
                <a:lnTo>
                  <a:pt x="5940" y="12342"/>
                </a:lnTo>
                <a:lnTo>
                  <a:pt x="3779" y="12342"/>
                </a:lnTo>
                <a:close/>
              </a:path>
              <a:path w="21600" h="21600" extrusionOk="0">
                <a:moveTo>
                  <a:pt x="5940" y="12342"/>
                </a:moveTo>
                <a:lnTo>
                  <a:pt x="5940" y="13885"/>
                </a:lnTo>
                <a:lnTo>
                  <a:pt x="8100" y="13885"/>
                </a:lnTo>
                <a:lnTo>
                  <a:pt x="8100" y="12342"/>
                </a:lnTo>
                <a:lnTo>
                  <a:pt x="5940" y="12342"/>
                </a:lnTo>
                <a:close/>
              </a:path>
              <a:path w="21600" h="21600" extrusionOk="0">
                <a:moveTo>
                  <a:pt x="8100" y="12342"/>
                </a:moveTo>
                <a:lnTo>
                  <a:pt x="8100" y="13885"/>
                </a:lnTo>
                <a:lnTo>
                  <a:pt x="10260" y="13885"/>
                </a:lnTo>
                <a:lnTo>
                  <a:pt x="10260" y="12342"/>
                </a:lnTo>
                <a:lnTo>
                  <a:pt x="8100" y="12342"/>
                </a:lnTo>
                <a:close/>
              </a:path>
              <a:path w="21600" h="21600" extrusionOk="0">
                <a:moveTo>
                  <a:pt x="10260" y="12342"/>
                </a:moveTo>
                <a:lnTo>
                  <a:pt x="10260" y="13885"/>
                </a:lnTo>
                <a:lnTo>
                  <a:pt x="12419" y="13885"/>
                </a:lnTo>
                <a:lnTo>
                  <a:pt x="12419" y="12342"/>
                </a:lnTo>
                <a:lnTo>
                  <a:pt x="10260" y="12342"/>
                </a:lnTo>
                <a:close/>
              </a:path>
              <a:path w="21600" h="21600" extrusionOk="0">
                <a:moveTo>
                  <a:pt x="12419" y="12342"/>
                </a:moveTo>
                <a:lnTo>
                  <a:pt x="12419" y="13885"/>
                </a:lnTo>
                <a:lnTo>
                  <a:pt x="14580" y="13885"/>
                </a:lnTo>
                <a:lnTo>
                  <a:pt x="14580" y="12342"/>
                </a:lnTo>
                <a:lnTo>
                  <a:pt x="12419" y="12342"/>
                </a:lnTo>
                <a:close/>
              </a:path>
              <a:path w="21600" h="21600" extrusionOk="0">
                <a:moveTo>
                  <a:pt x="14580" y="12342"/>
                </a:moveTo>
                <a:lnTo>
                  <a:pt x="14580" y="13885"/>
                </a:lnTo>
                <a:lnTo>
                  <a:pt x="16740" y="13885"/>
                </a:lnTo>
                <a:lnTo>
                  <a:pt x="16740" y="12342"/>
                </a:lnTo>
                <a:lnTo>
                  <a:pt x="14580" y="12342"/>
                </a:lnTo>
                <a:close/>
              </a:path>
              <a:path w="21600" h="21600" extrusionOk="0">
                <a:moveTo>
                  <a:pt x="16740" y="12342"/>
                </a:moveTo>
                <a:lnTo>
                  <a:pt x="16740" y="13885"/>
                </a:lnTo>
                <a:lnTo>
                  <a:pt x="18900" y="13885"/>
                </a:lnTo>
                <a:lnTo>
                  <a:pt x="18900" y="12342"/>
                </a:lnTo>
                <a:lnTo>
                  <a:pt x="16740" y="12342"/>
                </a:lnTo>
                <a:close/>
              </a:path>
              <a:path w="21600" h="21600" extrusionOk="0">
                <a:moveTo>
                  <a:pt x="18900" y="12342"/>
                </a:moveTo>
                <a:lnTo>
                  <a:pt x="18900" y="13885"/>
                </a:lnTo>
                <a:lnTo>
                  <a:pt x="21060" y="13885"/>
                </a:lnTo>
                <a:lnTo>
                  <a:pt x="21060" y="12342"/>
                </a:lnTo>
                <a:lnTo>
                  <a:pt x="18900" y="12342"/>
                </a:lnTo>
                <a:close/>
              </a:path>
              <a:path w="21600" h="21600" extrusionOk="0">
                <a:moveTo>
                  <a:pt x="540" y="13885"/>
                </a:moveTo>
                <a:lnTo>
                  <a:pt x="540" y="15428"/>
                </a:lnTo>
                <a:lnTo>
                  <a:pt x="2700" y="15428"/>
                </a:lnTo>
                <a:lnTo>
                  <a:pt x="2700" y="13885"/>
                </a:lnTo>
                <a:lnTo>
                  <a:pt x="540" y="13885"/>
                </a:lnTo>
                <a:close/>
              </a:path>
              <a:path w="21600" h="21600" extrusionOk="0">
                <a:moveTo>
                  <a:pt x="2700" y="13885"/>
                </a:moveTo>
                <a:lnTo>
                  <a:pt x="2700" y="15428"/>
                </a:lnTo>
                <a:lnTo>
                  <a:pt x="4860" y="15428"/>
                </a:lnTo>
                <a:lnTo>
                  <a:pt x="4860" y="13885"/>
                </a:lnTo>
                <a:lnTo>
                  <a:pt x="2700" y="13885"/>
                </a:lnTo>
                <a:close/>
              </a:path>
              <a:path w="21600" h="21600" extrusionOk="0">
                <a:moveTo>
                  <a:pt x="4860" y="13885"/>
                </a:moveTo>
                <a:lnTo>
                  <a:pt x="4860" y="15428"/>
                </a:lnTo>
                <a:lnTo>
                  <a:pt x="7020" y="15428"/>
                </a:lnTo>
                <a:lnTo>
                  <a:pt x="7020" y="13885"/>
                </a:lnTo>
                <a:lnTo>
                  <a:pt x="4860" y="13885"/>
                </a:lnTo>
                <a:close/>
              </a:path>
              <a:path w="21600" h="21600" extrusionOk="0">
                <a:moveTo>
                  <a:pt x="7020" y="13885"/>
                </a:moveTo>
                <a:lnTo>
                  <a:pt x="7020" y="15428"/>
                </a:lnTo>
                <a:lnTo>
                  <a:pt x="9180" y="15428"/>
                </a:lnTo>
                <a:lnTo>
                  <a:pt x="9180" y="13885"/>
                </a:lnTo>
                <a:lnTo>
                  <a:pt x="7020" y="13885"/>
                </a:lnTo>
                <a:close/>
              </a:path>
              <a:path w="21600" h="21600" extrusionOk="0">
                <a:moveTo>
                  <a:pt x="9180" y="13885"/>
                </a:moveTo>
                <a:lnTo>
                  <a:pt x="9180" y="15428"/>
                </a:lnTo>
                <a:lnTo>
                  <a:pt x="11340" y="15428"/>
                </a:lnTo>
                <a:lnTo>
                  <a:pt x="11340" y="13885"/>
                </a:lnTo>
                <a:lnTo>
                  <a:pt x="9180" y="13885"/>
                </a:lnTo>
                <a:close/>
              </a:path>
              <a:path w="21600" h="21600" extrusionOk="0">
                <a:moveTo>
                  <a:pt x="11340" y="13885"/>
                </a:moveTo>
                <a:lnTo>
                  <a:pt x="11340" y="15428"/>
                </a:lnTo>
                <a:lnTo>
                  <a:pt x="13500" y="15428"/>
                </a:lnTo>
                <a:lnTo>
                  <a:pt x="13500" y="13885"/>
                </a:lnTo>
                <a:lnTo>
                  <a:pt x="11340" y="13885"/>
                </a:lnTo>
                <a:close/>
              </a:path>
              <a:path w="21600" h="21600" extrusionOk="0">
                <a:moveTo>
                  <a:pt x="13500" y="13885"/>
                </a:moveTo>
                <a:lnTo>
                  <a:pt x="13500" y="15428"/>
                </a:lnTo>
                <a:lnTo>
                  <a:pt x="15660" y="15428"/>
                </a:lnTo>
                <a:lnTo>
                  <a:pt x="15660" y="13885"/>
                </a:lnTo>
                <a:lnTo>
                  <a:pt x="13500" y="13885"/>
                </a:lnTo>
                <a:close/>
              </a:path>
              <a:path w="21600" h="21600" extrusionOk="0">
                <a:moveTo>
                  <a:pt x="15660" y="13885"/>
                </a:moveTo>
                <a:lnTo>
                  <a:pt x="15660" y="15428"/>
                </a:lnTo>
                <a:lnTo>
                  <a:pt x="17820" y="15428"/>
                </a:lnTo>
                <a:lnTo>
                  <a:pt x="17820" y="13885"/>
                </a:lnTo>
                <a:lnTo>
                  <a:pt x="15660" y="13885"/>
                </a:lnTo>
                <a:close/>
              </a:path>
              <a:path w="21600" h="21600" extrusionOk="0">
                <a:moveTo>
                  <a:pt x="17820" y="13885"/>
                </a:moveTo>
                <a:lnTo>
                  <a:pt x="17820" y="15428"/>
                </a:lnTo>
                <a:lnTo>
                  <a:pt x="19980" y="15428"/>
                </a:lnTo>
                <a:lnTo>
                  <a:pt x="19980" y="13885"/>
                </a:lnTo>
                <a:lnTo>
                  <a:pt x="17820" y="13885"/>
                </a:lnTo>
                <a:close/>
              </a:path>
              <a:path w="21600" h="21600" extrusionOk="0">
                <a:moveTo>
                  <a:pt x="1620" y="15428"/>
                </a:moveTo>
                <a:lnTo>
                  <a:pt x="1620" y="16971"/>
                </a:lnTo>
                <a:lnTo>
                  <a:pt x="3779" y="16971"/>
                </a:lnTo>
                <a:lnTo>
                  <a:pt x="3779" y="15428"/>
                </a:lnTo>
                <a:lnTo>
                  <a:pt x="1620" y="15428"/>
                </a:lnTo>
                <a:close/>
              </a:path>
              <a:path w="21600" h="21600" extrusionOk="0">
                <a:moveTo>
                  <a:pt x="3779" y="15428"/>
                </a:moveTo>
                <a:lnTo>
                  <a:pt x="3779" y="16971"/>
                </a:lnTo>
                <a:lnTo>
                  <a:pt x="5940" y="16971"/>
                </a:lnTo>
                <a:lnTo>
                  <a:pt x="5940" y="15428"/>
                </a:lnTo>
                <a:lnTo>
                  <a:pt x="3779" y="15428"/>
                </a:lnTo>
                <a:close/>
              </a:path>
              <a:path w="21600" h="21600" extrusionOk="0">
                <a:moveTo>
                  <a:pt x="5940" y="15428"/>
                </a:moveTo>
                <a:lnTo>
                  <a:pt x="5940" y="16971"/>
                </a:lnTo>
                <a:lnTo>
                  <a:pt x="8100" y="16971"/>
                </a:lnTo>
                <a:lnTo>
                  <a:pt x="8100" y="15428"/>
                </a:lnTo>
                <a:lnTo>
                  <a:pt x="5940" y="15428"/>
                </a:lnTo>
                <a:close/>
              </a:path>
              <a:path w="21600" h="21600" extrusionOk="0">
                <a:moveTo>
                  <a:pt x="8100" y="15428"/>
                </a:moveTo>
                <a:lnTo>
                  <a:pt x="8100" y="16971"/>
                </a:lnTo>
                <a:lnTo>
                  <a:pt x="10260" y="16971"/>
                </a:lnTo>
                <a:lnTo>
                  <a:pt x="10260" y="15428"/>
                </a:lnTo>
                <a:lnTo>
                  <a:pt x="8100" y="15428"/>
                </a:lnTo>
                <a:close/>
              </a:path>
              <a:path w="21600" h="21600" extrusionOk="0">
                <a:moveTo>
                  <a:pt x="10260" y="15428"/>
                </a:moveTo>
                <a:lnTo>
                  <a:pt x="10260" y="16971"/>
                </a:lnTo>
                <a:lnTo>
                  <a:pt x="12419" y="16971"/>
                </a:lnTo>
                <a:lnTo>
                  <a:pt x="12419" y="15428"/>
                </a:lnTo>
                <a:lnTo>
                  <a:pt x="10260" y="15428"/>
                </a:lnTo>
                <a:close/>
              </a:path>
              <a:path w="21600" h="21600" extrusionOk="0">
                <a:moveTo>
                  <a:pt x="12419" y="15428"/>
                </a:moveTo>
                <a:lnTo>
                  <a:pt x="12419" y="16971"/>
                </a:lnTo>
                <a:lnTo>
                  <a:pt x="14580" y="16971"/>
                </a:lnTo>
                <a:lnTo>
                  <a:pt x="14580" y="15428"/>
                </a:lnTo>
                <a:lnTo>
                  <a:pt x="12419" y="15428"/>
                </a:lnTo>
                <a:close/>
              </a:path>
              <a:path w="21600" h="21600" extrusionOk="0">
                <a:moveTo>
                  <a:pt x="14580" y="15428"/>
                </a:moveTo>
                <a:lnTo>
                  <a:pt x="14580" y="16971"/>
                </a:lnTo>
                <a:lnTo>
                  <a:pt x="16740" y="16971"/>
                </a:lnTo>
                <a:lnTo>
                  <a:pt x="16740" y="15428"/>
                </a:lnTo>
                <a:lnTo>
                  <a:pt x="14580" y="15428"/>
                </a:lnTo>
                <a:close/>
              </a:path>
              <a:path w="21600" h="21600" extrusionOk="0">
                <a:moveTo>
                  <a:pt x="16740" y="15428"/>
                </a:moveTo>
                <a:lnTo>
                  <a:pt x="16740" y="16971"/>
                </a:lnTo>
                <a:lnTo>
                  <a:pt x="18900" y="16971"/>
                </a:lnTo>
                <a:lnTo>
                  <a:pt x="18900" y="15428"/>
                </a:lnTo>
                <a:lnTo>
                  <a:pt x="16740" y="15428"/>
                </a:lnTo>
                <a:close/>
              </a:path>
              <a:path w="21600" h="21600" extrusionOk="0">
                <a:moveTo>
                  <a:pt x="18900" y="15428"/>
                </a:moveTo>
                <a:lnTo>
                  <a:pt x="18900" y="16971"/>
                </a:lnTo>
                <a:lnTo>
                  <a:pt x="21060" y="16971"/>
                </a:lnTo>
                <a:lnTo>
                  <a:pt x="21060" y="15428"/>
                </a:lnTo>
                <a:lnTo>
                  <a:pt x="18900" y="15428"/>
                </a:lnTo>
                <a:close/>
              </a:path>
              <a:path w="21600" h="21600" extrusionOk="0">
                <a:moveTo>
                  <a:pt x="540" y="16971"/>
                </a:moveTo>
                <a:lnTo>
                  <a:pt x="540" y="18514"/>
                </a:lnTo>
                <a:lnTo>
                  <a:pt x="2700" y="18514"/>
                </a:lnTo>
                <a:lnTo>
                  <a:pt x="2700" y="16971"/>
                </a:lnTo>
                <a:lnTo>
                  <a:pt x="540" y="16971"/>
                </a:lnTo>
                <a:close/>
              </a:path>
              <a:path w="21600" h="21600" extrusionOk="0">
                <a:moveTo>
                  <a:pt x="2700" y="16971"/>
                </a:moveTo>
                <a:lnTo>
                  <a:pt x="2700" y="18514"/>
                </a:lnTo>
                <a:lnTo>
                  <a:pt x="4860" y="18514"/>
                </a:lnTo>
                <a:lnTo>
                  <a:pt x="4860" y="16971"/>
                </a:lnTo>
                <a:lnTo>
                  <a:pt x="2700" y="16971"/>
                </a:lnTo>
                <a:close/>
              </a:path>
              <a:path w="21600" h="21600" extrusionOk="0">
                <a:moveTo>
                  <a:pt x="4860" y="16971"/>
                </a:moveTo>
                <a:lnTo>
                  <a:pt x="4860" y="18514"/>
                </a:lnTo>
                <a:lnTo>
                  <a:pt x="7020" y="18514"/>
                </a:lnTo>
                <a:lnTo>
                  <a:pt x="7020" y="16971"/>
                </a:lnTo>
                <a:lnTo>
                  <a:pt x="4860" y="16971"/>
                </a:lnTo>
                <a:close/>
              </a:path>
              <a:path w="21600" h="21600" extrusionOk="0">
                <a:moveTo>
                  <a:pt x="7020" y="16971"/>
                </a:moveTo>
                <a:lnTo>
                  <a:pt x="7020" y="18514"/>
                </a:lnTo>
                <a:lnTo>
                  <a:pt x="9180" y="18514"/>
                </a:lnTo>
                <a:lnTo>
                  <a:pt x="9180" y="16971"/>
                </a:lnTo>
                <a:lnTo>
                  <a:pt x="7020" y="16971"/>
                </a:lnTo>
                <a:close/>
              </a:path>
              <a:path w="21600" h="21600" extrusionOk="0">
                <a:moveTo>
                  <a:pt x="9180" y="16971"/>
                </a:moveTo>
                <a:lnTo>
                  <a:pt x="9180" y="18514"/>
                </a:lnTo>
                <a:lnTo>
                  <a:pt x="11340" y="18514"/>
                </a:lnTo>
                <a:lnTo>
                  <a:pt x="11340" y="16971"/>
                </a:lnTo>
                <a:lnTo>
                  <a:pt x="9180" y="16971"/>
                </a:lnTo>
                <a:close/>
              </a:path>
              <a:path w="21600" h="21600" extrusionOk="0">
                <a:moveTo>
                  <a:pt x="11340" y="16971"/>
                </a:moveTo>
                <a:lnTo>
                  <a:pt x="11340" y="18514"/>
                </a:lnTo>
                <a:lnTo>
                  <a:pt x="13500" y="18514"/>
                </a:lnTo>
                <a:lnTo>
                  <a:pt x="13500" y="16971"/>
                </a:lnTo>
                <a:lnTo>
                  <a:pt x="11340" y="16971"/>
                </a:lnTo>
                <a:close/>
              </a:path>
              <a:path w="21600" h="21600" extrusionOk="0">
                <a:moveTo>
                  <a:pt x="13500" y="16971"/>
                </a:moveTo>
                <a:lnTo>
                  <a:pt x="13500" y="18514"/>
                </a:lnTo>
                <a:lnTo>
                  <a:pt x="15660" y="18514"/>
                </a:lnTo>
                <a:lnTo>
                  <a:pt x="15660" y="16971"/>
                </a:lnTo>
                <a:lnTo>
                  <a:pt x="13500" y="16971"/>
                </a:lnTo>
                <a:close/>
              </a:path>
              <a:path w="21600" h="21600" extrusionOk="0">
                <a:moveTo>
                  <a:pt x="15660" y="16971"/>
                </a:moveTo>
                <a:lnTo>
                  <a:pt x="15660" y="18514"/>
                </a:lnTo>
                <a:lnTo>
                  <a:pt x="17820" y="18514"/>
                </a:lnTo>
                <a:lnTo>
                  <a:pt x="17820" y="16971"/>
                </a:lnTo>
                <a:lnTo>
                  <a:pt x="15660" y="16971"/>
                </a:lnTo>
                <a:close/>
              </a:path>
              <a:path w="21600" h="21600" extrusionOk="0">
                <a:moveTo>
                  <a:pt x="17820" y="16971"/>
                </a:moveTo>
                <a:lnTo>
                  <a:pt x="17820" y="18514"/>
                </a:lnTo>
                <a:lnTo>
                  <a:pt x="19980" y="18514"/>
                </a:lnTo>
                <a:lnTo>
                  <a:pt x="19980" y="16971"/>
                </a:lnTo>
                <a:lnTo>
                  <a:pt x="17820" y="16971"/>
                </a:lnTo>
                <a:close/>
              </a:path>
              <a:path w="21600" h="21600" extrusionOk="0">
                <a:moveTo>
                  <a:pt x="1620" y="18514"/>
                </a:moveTo>
                <a:lnTo>
                  <a:pt x="1620" y="20057"/>
                </a:lnTo>
                <a:lnTo>
                  <a:pt x="3779" y="20057"/>
                </a:lnTo>
                <a:lnTo>
                  <a:pt x="3779" y="18514"/>
                </a:lnTo>
                <a:lnTo>
                  <a:pt x="1620" y="18514"/>
                </a:lnTo>
                <a:close/>
              </a:path>
              <a:path w="21600" h="21600" extrusionOk="0">
                <a:moveTo>
                  <a:pt x="3779" y="18514"/>
                </a:moveTo>
                <a:lnTo>
                  <a:pt x="3779" y="20057"/>
                </a:lnTo>
                <a:lnTo>
                  <a:pt x="5940" y="20057"/>
                </a:lnTo>
                <a:lnTo>
                  <a:pt x="5940" y="18514"/>
                </a:lnTo>
                <a:lnTo>
                  <a:pt x="3779" y="18514"/>
                </a:lnTo>
                <a:close/>
              </a:path>
              <a:path w="21600" h="21600" extrusionOk="0">
                <a:moveTo>
                  <a:pt x="5940" y="18514"/>
                </a:moveTo>
                <a:lnTo>
                  <a:pt x="5940" y="20057"/>
                </a:lnTo>
                <a:lnTo>
                  <a:pt x="8100" y="20057"/>
                </a:lnTo>
                <a:lnTo>
                  <a:pt x="8100" y="18514"/>
                </a:lnTo>
                <a:lnTo>
                  <a:pt x="5940" y="18514"/>
                </a:lnTo>
                <a:close/>
              </a:path>
              <a:path w="21600" h="21600" extrusionOk="0">
                <a:moveTo>
                  <a:pt x="8100" y="18514"/>
                </a:moveTo>
                <a:lnTo>
                  <a:pt x="8100" y="20057"/>
                </a:lnTo>
                <a:lnTo>
                  <a:pt x="10260" y="20057"/>
                </a:lnTo>
                <a:lnTo>
                  <a:pt x="10260" y="18514"/>
                </a:lnTo>
                <a:lnTo>
                  <a:pt x="8100" y="18514"/>
                </a:lnTo>
                <a:close/>
              </a:path>
              <a:path w="21600" h="21600" extrusionOk="0">
                <a:moveTo>
                  <a:pt x="10260" y="18514"/>
                </a:moveTo>
                <a:lnTo>
                  <a:pt x="10260" y="20057"/>
                </a:lnTo>
                <a:lnTo>
                  <a:pt x="12419" y="20057"/>
                </a:lnTo>
                <a:lnTo>
                  <a:pt x="12419" y="18514"/>
                </a:lnTo>
                <a:lnTo>
                  <a:pt x="10260" y="18514"/>
                </a:lnTo>
                <a:close/>
              </a:path>
              <a:path w="21600" h="21600" extrusionOk="0">
                <a:moveTo>
                  <a:pt x="12419" y="18514"/>
                </a:moveTo>
                <a:lnTo>
                  <a:pt x="12419" y="20057"/>
                </a:lnTo>
                <a:lnTo>
                  <a:pt x="14580" y="20057"/>
                </a:lnTo>
                <a:lnTo>
                  <a:pt x="14580" y="18514"/>
                </a:lnTo>
                <a:lnTo>
                  <a:pt x="12419" y="18514"/>
                </a:lnTo>
                <a:close/>
              </a:path>
              <a:path w="21600" h="21600" extrusionOk="0">
                <a:moveTo>
                  <a:pt x="14580" y="18514"/>
                </a:moveTo>
                <a:lnTo>
                  <a:pt x="14580" y="20057"/>
                </a:lnTo>
                <a:lnTo>
                  <a:pt x="16740" y="20057"/>
                </a:lnTo>
                <a:lnTo>
                  <a:pt x="16740" y="18514"/>
                </a:lnTo>
                <a:lnTo>
                  <a:pt x="14580" y="18514"/>
                </a:lnTo>
                <a:close/>
              </a:path>
              <a:path w="21600" h="21600" extrusionOk="0">
                <a:moveTo>
                  <a:pt x="16740" y="18514"/>
                </a:moveTo>
                <a:lnTo>
                  <a:pt x="16740" y="20057"/>
                </a:lnTo>
                <a:lnTo>
                  <a:pt x="18900" y="20057"/>
                </a:lnTo>
                <a:lnTo>
                  <a:pt x="18900" y="18514"/>
                </a:lnTo>
                <a:lnTo>
                  <a:pt x="16740" y="18514"/>
                </a:lnTo>
                <a:close/>
              </a:path>
              <a:path w="21600" h="21600" extrusionOk="0">
                <a:moveTo>
                  <a:pt x="18900" y="18514"/>
                </a:moveTo>
                <a:lnTo>
                  <a:pt x="18900" y="20057"/>
                </a:lnTo>
                <a:lnTo>
                  <a:pt x="21060" y="20057"/>
                </a:lnTo>
                <a:lnTo>
                  <a:pt x="21060" y="18514"/>
                </a:lnTo>
                <a:lnTo>
                  <a:pt x="18900" y="18514"/>
                </a:lnTo>
                <a:close/>
              </a:path>
              <a:path w="21600" h="21600" extrusionOk="0">
                <a:moveTo>
                  <a:pt x="540" y="20057"/>
                </a:moveTo>
                <a:lnTo>
                  <a:pt x="540" y="21600"/>
                </a:lnTo>
                <a:lnTo>
                  <a:pt x="2700" y="21600"/>
                </a:lnTo>
                <a:lnTo>
                  <a:pt x="2700" y="20057"/>
                </a:lnTo>
                <a:lnTo>
                  <a:pt x="540" y="20057"/>
                </a:lnTo>
                <a:close/>
              </a:path>
              <a:path w="21600" h="21600" extrusionOk="0">
                <a:moveTo>
                  <a:pt x="2700" y="20057"/>
                </a:moveTo>
                <a:lnTo>
                  <a:pt x="2700" y="21600"/>
                </a:lnTo>
                <a:lnTo>
                  <a:pt x="4860" y="21600"/>
                </a:lnTo>
                <a:lnTo>
                  <a:pt x="4860" y="20057"/>
                </a:lnTo>
                <a:lnTo>
                  <a:pt x="2700" y="20057"/>
                </a:lnTo>
                <a:close/>
              </a:path>
              <a:path w="21600" h="21600" extrusionOk="0">
                <a:moveTo>
                  <a:pt x="4860" y="20057"/>
                </a:moveTo>
                <a:lnTo>
                  <a:pt x="4860" y="21600"/>
                </a:lnTo>
                <a:lnTo>
                  <a:pt x="7020" y="21600"/>
                </a:lnTo>
                <a:lnTo>
                  <a:pt x="7020" y="20057"/>
                </a:lnTo>
                <a:lnTo>
                  <a:pt x="4860" y="20057"/>
                </a:lnTo>
                <a:close/>
              </a:path>
              <a:path w="21600" h="21600" extrusionOk="0">
                <a:moveTo>
                  <a:pt x="7020" y="20057"/>
                </a:moveTo>
                <a:lnTo>
                  <a:pt x="7020" y="21600"/>
                </a:lnTo>
                <a:lnTo>
                  <a:pt x="9180" y="21600"/>
                </a:lnTo>
                <a:lnTo>
                  <a:pt x="9180" y="20057"/>
                </a:lnTo>
                <a:lnTo>
                  <a:pt x="7020" y="20057"/>
                </a:lnTo>
                <a:close/>
              </a:path>
              <a:path w="21600" h="21600" extrusionOk="0">
                <a:moveTo>
                  <a:pt x="9180" y="20057"/>
                </a:moveTo>
                <a:lnTo>
                  <a:pt x="9180" y="21600"/>
                </a:lnTo>
                <a:lnTo>
                  <a:pt x="11340" y="21600"/>
                </a:lnTo>
                <a:lnTo>
                  <a:pt x="11340" y="20057"/>
                </a:lnTo>
                <a:lnTo>
                  <a:pt x="9180" y="20057"/>
                </a:lnTo>
                <a:close/>
              </a:path>
              <a:path w="21600" h="21600" extrusionOk="0">
                <a:moveTo>
                  <a:pt x="11340" y="20057"/>
                </a:moveTo>
                <a:lnTo>
                  <a:pt x="11340" y="21600"/>
                </a:lnTo>
                <a:lnTo>
                  <a:pt x="13500" y="21600"/>
                </a:lnTo>
                <a:lnTo>
                  <a:pt x="13500" y="20057"/>
                </a:lnTo>
                <a:lnTo>
                  <a:pt x="11340" y="20057"/>
                </a:lnTo>
                <a:close/>
              </a:path>
              <a:path w="21600" h="21600" extrusionOk="0">
                <a:moveTo>
                  <a:pt x="13500" y="20057"/>
                </a:moveTo>
                <a:lnTo>
                  <a:pt x="13500" y="21600"/>
                </a:lnTo>
                <a:lnTo>
                  <a:pt x="15660" y="21600"/>
                </a:lnTo>
                <a:lnTo>
                  <a:pt x="15660" y="20057"/>
                </a:lnTo>
                <a:lnTo>
                  <a:pt x="13500" y="20057"/>
                </a:lnTo>
                <a:close/>
              </a:path>
              <a:path w="21600" h="21600" extrusionOk="0">
                <a:moveTo>
                  <a:pt x="15660" y="20057"/>
                </a:moveTo>
                <a:lnTo>
                  <a:pt x="15660" y="21600"/>
                </a:lnTo>
                <a:lnTo>
                  <a:pt x="17820" y="21600"/>
                </a:lnTo>
                <a:lnTo>
                  <a:pt x="17820" y="20057"/>
                </a:lnTo>
                <a:lnTo>
                  <a:pt x="15660" y="20057"/>
                </a:lnTo>
                <a:close/>
              </a:path>
              <a:path w="21600" h="21600" extrusionOk="0">
                <a:moveTo>
                  <a:pt x="17820" y="20057"/>
                </a:moveTo>
                <a:lnTo>
                  <a:pt x="17820" y="21600"/>
                </a:lnTo>
                <a:lnTo>
                  <a:pt x="19980" y="21600"/>
                </a:lnTo>
                <a:lnTo>
                  <a:pt x="19980" y="20057"/>
                </a:lnTo>
                <a:lnTo>
                  <a:pt x="17820" y="20057"/>
                </a:lnTo>
                <a:close/>
              </a:path>
              <a:path w="21600" h="21600" extrusionOk="0">
                <a:moveTo>
                  <a:pt x="19980" y="4628"/>
                </a:moveTo>
                <a:lnTo>
                  <a:pt x="21060" y="4628"/>
                </a:lnTo>
                <a:lnTo>
                  <a:pt x="21060" y="6171"/>
                </a:lnTo>
                <a:lnTo>
                  <a:pt x="19980" y="6171"/>
                </a:lnTo>
                <a:lnTo>
                  <a:pt x="19980" y="4628"/>
                </a:lnTo>
                <a:close/>
              </a:path>
            </a:pathLst>
          </a:custGeom>
          <a:solidFill>
            <a:srgbClr val="9966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modem"/>
          <p:cNvSpPr>
            <a:spLocks noEditPoints="1" noChangeArrowheads="1"/>
          </p:cNvSpPr>
          <p:nvPr/>
        </p:nvSpPr>
        <p:spPr bwMode="auto">
          <a:xfrm rot="5400000">
            <a:off x="3581400" y="3505200"/>
            <a:ext cx="1295400" cy="114300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rot="5400000">
            <a:off x="4115594" y="3199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886994" y="3199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438400" y="4800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CENTRAL  PROCESSING  UNIT</a:t>
            </a:r>
            <a:endParaRPr lang="en-US" b="1" i="1" dirty="0"/>
          </a:p>
        </p:txBody>
      </p:sp>
      <p:sp>
        <p:nvSpPr>
          <p:cNvPr id="38" name="Left-Right-Up Arrow 37"/>
          <p:cNvSpPr/>
          <p:nvPr/>
        </p:nvSpPr>
        <p:spPr>
          <a:xfrm>
            <a:off x="6096000" y="4191000"/>
            <a:ext cx="228600" cy="213360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172200" y="4572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248400" y="52578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248400" y="61722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772400" y="4495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MONITER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696200" y="5181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MUSIC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696200" y="6096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SPEAKER</a:t>
            </a:r>
            <a:endParaRPr lang="en-US" dirty="0"/>
          </a:p>
        </p:txBody>
      </p:sp>
      <p:sp>
        <p:nvSpPr>
          <p:cNvPr id="46" name="Left-Right-Up Arrow 45"/>
          <p:cNvSpPr/>
          <p:nvPr/>
        </p:nvSpPr>
        <p:spPr>
          <a:xfrm>
            <a:off x="2209800" y="4114800"/>
            <a:ext cx="228600" cy="213360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/>
          <p:nvPr/>
        </p:nvCxnSpPr>
        <p:spPr>
          <a:xfrm rot="10800000">
            <a:off x="1752600" y="4572000"/>
            <a:ext cx="55054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0800000">
            <a:off x="1828800" y="5257800"/>
            <a:ext cx="55054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>
            <a:off x="1752600" y="6096000"/>
            <a:ext cx="55054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4419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KEYBORD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0" y="51054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MOUSE</a:t>
            </a:r>
            <a:endParaRPr lang="en-US" sz="1600" dirty="0"/>
          </a:p>
        </p:txBody>
      </p:sp>
      <p:sp>
        <p:nvSpPr>
          <p:cNvPr id="59" name="Oval 58"/>
          <p:cNvSpPr/>
          <p:nvPr/>
        </p:nvSpPr>
        <p:spPr>
          <a:xfrm>
            <a:off x="2514600" y="5410201"/>
            <a:ext cx="1447800" cy="60959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CONTROL</a:t>
            </a:r>
          </a:p>
          <a:p>
            <a:pPr algn="ctr"/>
            <a:r>
              <a:rPr lang="en-US" sz="800" dirty="0" smtClean="0"/>
              <a:t>UNIT</a:t>
            </a:r>
            <a:endParaRPr lang="en-US" sz="800" dirty="0"/>
          </a:p>
        </p:txBody>
      </p:sp>
      <p:sp>
        <p:nvSpPr>
          <p:cNvPr id="60" name="Oval 59"/>
          <p:cNvSpPr/>
          <p:nvPr/>
        </p:nvSpPr>
        <p:spPr>
          <a:xfrm>
            <a:off x="4343400" y="5410200"/>
            <a:ext cx="1524000" cy="60959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ARITHMETIC</a:t>
            </a:r>
          </a:p>
          <a:p>
            <a:pPr algn="ctr"/>
            <a:r>
              <a:rPr lang="en-US" sz="800" dirty="0" smtClean="0"/>
              <a:t>LOGIC UNIT</a:t>
            </a:r>
          </a:p>
        </p:txBody>
      </p:sp>
      <p:sp>
        <p:nvSpPr>
          <p:cNvPr id="64" name="Oval 63"/>
          <p:cNvSpPr/>
          <p:nvPr/>
        </p:nvSpPr>
        <p:spPr>
          <a:xfrm>
            <a:off x="3193143" y="6161314"/>
            <a:ext cx="1970314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5" name="AutoShape 4" descr="Amazon.in: Buy Logitech M100r Wired USB Mouse (Black) Online at Low Prices  in India | Logitech Reviews &amp; Rating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" name="Picture 47" descr="download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953000"/>
            <a:ext cx="914400" cy="914400"/>
          </a:xfrm>
          <a:prstGeom prst="rect">
            <a:avLst/>
          </a:prstGeom>
        </p:spPr>
      </p:pic>
      <p:pic>
        <p:nvPicPr>
          <p:cNvPr id="50" name="Picture 49" descr="download (1)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5943600"/>
            <a:ext cx="794302" cy="533400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3-10-25 at 4.01.19 PM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00800" y="4953000"/>
            <a:ext cx="205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THANK          YOU…</a:t>
            </a:r>
            <a:endParaRPr lang="en-US" sz="4000" b="1" dirty="0"/>
          </a:p>
        </p:txBody>
      </p:sp>
      <p:sp>
        <p:nvSpPr>
          <p:cNvPr id="4" name="Smiley Face 3"/>
          <p:cNvSpPr/>
          <p:nvPr/>
        </p:nvSpPr>
        <p:spPr>
          <a:xfrm>
            <a:off x="8077200" y="5638800"/>
            <a:ext cx="533400" cy="6096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00912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SYNOPSIS</a:t>
            </a:r>
            <a:r>
              <a:rPr lang="hi-IN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(संक्षेप/कथासार )</a:t>
            </a:r>
            <a:endParaRPr lang="en-US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31242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lgerian" pitchFamily="82" charset="0"/>
              </a:rPr>
              <a:t>WHAT  IS OPERATING  SYSTEM</a:t>
            </a:r>
          </a:p>
          <a:p>
            <a:pPr>
              <a:buFont typeface="Wingdings" pitchFamily="2" charset="2"/>
              <a:buChar char="Ø"/>
            </a:pPr>
            <a:r>
              <a:rPr lang="en-US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lgerian" pitchFamily="82" charset="0"/>
              </a:rPr>
              <a:t>FUNCTION OF OPERATING  SYSTEM</a:t>
            </a:r>
            <a:endParaRPr lang="en-US" sz="3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lgerian" pitchFamily="82" charset="0"/>
            </a:endParaRPr>
          </a:p>
        </p:txBody>
      </p:sp>
      <p:pic>
        <p:nvPicPr>
          <p:cNvPr id="2051" name="Picture 3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2895600"/>
            <a:ext cx="1250899" cy="15392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0" name="TextBox 19"/>
          <p:cNvSpPr txBox="1"/>
          <p:nvPr/>
        </p:nvSpPr>
        <p:spPr>
          <a:xfrm>
            <a:off x="685800" y="6096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b="1" dirty="0" smtClean="0"/>
              <a:t>आईए जानते हैं ऑपरेटिंग सिस्टम के बारे में</a:t>
            </a:r>
            <a:r>
              <a:rPr lang="en-US" b="1" dirty="0"/>
              <a:t> </a:t>
            </a:r>
            <a:r>
              <a:rPr lang="en-US" b="1" dirty="0" smtClean="0"/>
              <a:t>  ………………?</a:t>
            </a:r>
            <a:endParaRPr lang="en-US" b="1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OPERATING SYSTEM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685800"/>
            <a:ext cx="7848600" cy="5943600"/>
          </a:xfrm>
        </p:spPr>
        <p:txBody>
          <a:bodyPr/>
          <a:lstStyle/>
          <a:p>
            <a:pPr algn="just"/>
            <a:r>
              <a:rPr lang="en-US" dirty="0" smtClean="0"/>
              <a:t>OPERATING SYSTEM IS A SYSTEM SOFTWARE. WHICH PROVIDES INTERFACE BETWEEN USER AND HARDWARE.</a:t>
            </a:r>
            <a:endParaRPr lang="en-US" dirty="0"/>
          </a:p>
        </p:txBody>
      </p:sp>
      <p:pic>
        <p:nvPicPr>
          <p:cNvPr id="3077" name="Picture 5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1143000"/>
            <a:ext cx="609600" cy="62720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3-10-25 at 4.40.29 PM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11F7F"/>
                </a:solidFill>
                <a:latin typeface="Algerian" pitchFamily="82" charset="0"/>
              </a:rPr>
              <a:t>FUNCTION  OF  OPERATING  SYSTEM</a:t>
            </a:r>
            <a:endParaRPr lang="en-US" sz="4400" b="1" dirty="0">
              <a:solidFill>
                <a:srgbClr val="011F7F"/>
              </a:solidFill>
              <a:latin typeface="Algerian" pitchFamily="82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429000" y="3886200"/>
            <a:ext cx="2133600" cy="1371600"/>
          </a:xfrm>
          <a:prstGeom prst="ellipse">
            <a:avLst/>
          </a:prstGeom>
        </p:spPr>
        <p:style>
          <a:lnRef idx="2">
            <a:schemeClr val="accent1"/>
          </a:lnRef>
          <a:fillRef idx="1002">
            <a:schemeClr val="dk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</a:t>
            </a:r>
          </a:p>
          <a:p>
            <a:pPr algn="ctr"/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86000" y="2514600"/>
            <a:ext cx="1447800" cy="1143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PROCESS</a:t>
            </a:r>
          </a:p>
          <a:p>
            <a:pPr algn="ctr"/>
            <a:r>
              <a:rPr lang="en-US" sz="900" dirty="0" smtClean="0"/>
              <a:t>MANAGEMENT</a:t>
            </a:r>
            <a:endParaRPr lang="en-US" sz="900" dirty="0"/>
          </a:p>
        </p:txBody>
      </p:sp>
      <p:sp>
        <p:nvSpPr>
          <p:cNvPr id="11" name="Oval 10"/>
          <p:cNvSpPr/>
          <p:nvPr/>
        </p:nvSpPr>
        <p:spPr>
          <a:xfrm>
            <a:off x="6096000" y="3429000"/>
            <a:ext cx="1524000" cy="1219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MEMORY</a:t>
            </a:r>
          </a:p>
          <a:p>
            <a:pPr algn="ctr"/>
            <a:r>
              <a:rPr lang="en-US" sz="900" dirty="0" smtClean="0"/>
              <a:t>MANAGEMENT</a:t>
            </a:r>
            <a:endParaRPr lang="en-US" sz="900" dirty="0"/>
          </a:p>
        </p:txBody>
      </p:sp>
      <p:sp>
        <p:nvSpPr>
          <p:cNvPr id="14" name="Oval 13"/>
          <p:cNvSpPr/>
          <p:nvPr/>
        </p:nvSpPr>
        <p:spPr>
          <a:xfrm>
            <a:off x="4495800" y="2057400"/>
            <a:ext cx="1524000" cy="1219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RESOURCE</a:t>
            </a:r>
          </a:p>
          <a:p>
            <a:pPr algn="ctr"/>
            <a:r>
              <a:rPr lang="en-US" sz="900" dirty="0" smtClean="0"/>
              <a:t>MANAGEMENT</a:t>
            </a:r>
            <a:endParaRPr lang="en-US" sz="900" dirty="0"/>
          </a:p>
        </p:txBody>
      </p:sp>
      <p:sp>
        <p:nvSpPr>
          <p:cNvPr id="15" name="Oval 14"/>
          <p:cNvSpPr/>
          <p:nvPr/>
        </p:nvSpPr>
        <p:spPr>
          <a:xfrm>
            <a:off x="5791200" y="5181600"/>
            <a:ext cx="1524000" cy="12192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STORAGE</a:t>
            </a:r>
          </a:p>
          <a:p>
            <a:pPr algn="ctr"/>
            <a:r>
              <a:rPr lang="en-US" sz="900" dirty="0" smtClean="0"/>
              <a:t>MANAGEMENT</a:t>
            </a:r>
            <a:endParaRPr lang="en-US" sz="900" dirty="0"/>
          </a:p>
        </p:txBody>
      </p:sp>
      <p:pic>
        <p:nvPicPr>
          <p:cNvPr id="4099" name="Picture 3" descr="C:\Program Files (x86)\Microsoft Office\MEDIA\CAGCAT10\j029865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24400"/>
            <a:ext cx="3586066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C:\Program Files (x86)\Microsoft Office\MEDIA\CAGCAT10\j018600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0199" y="1143000"/>
            <a:ext cx="963801" cy="990600"/>
          </a:xfrm>
          <a:prstGeom prst="rect">
            <a:avLst/>
          </a:prstGeom>
          <a:noFill/>
        </p:spPr>
      </p:pic>
      <p:sp>
        <p:nvSpPr>
          <p:cNvPr id="19" name="Oval 18"/>
          <p:cNvSpPr/>
          <p:nvPr/>
        </p:nvSpPr>
        <p:spPr>
          <a:xfrm>
            <a:off x="3733800" y="5715000"/>
            <a:ext cx="1447800" cy="1143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INPUT OUTPUT</a:t>
            </a:r>
          </a:p>
          <a:p>
            <a:pPr algn="ctr"/>
            <a:r>
              <a:rPr lang="en-US" sz="900" dirty="0" smtClean="0"/>
              <a:t>MANAGEMENT</a:t>
            </a:r>
            <a:endParaRPr lang="en-US" sz="900" dirty="0"/>
          </a:p>
        </p:txBody>
      </p:sp>
      <p:cxnSp>
        <p:nvCxnSpPr>
          <p:cNvPr id="26" name="Straight Arrow Connector 25"/>
          <p:cNvCxnSpPr/>
          <p:nvPr/>
        </p:nvCxnSpPr>
        <p:spPr>
          <a:xfrm rot="16200000" flipV="1">
            <a:off x="3505200" y="3657600"/>
            <a:ext cx="381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4610100" y="35433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486400" y="4343400"/>
            <a:ext cx="609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410200" y="4953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4038600" y="54102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MANAGEMENT:- </a:t>
            </a:r>
            <a:endParaRPr lang="en-US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200" dirty="0" smtClean="0"/>
              <a:t>PROCESS  MANAGEMENT  MANAGE  THE PROCESS MAIN MEMORY TO C.P.U. OR  TERMINATE  THE  PROCESS</a:t>
            </a:r>
          </a:p>
          <a:p>
            <a:pPr>
              <a:buFont typeface="Wingdings" pitchFamily="2" charset="2"/>
              <a:buChar char="v"/>
            </a:pPr>
            <a:r>
              <a:rPr lang="en-US" sz="1200" dirty="0" smtClean="0"/>
              <a:t>PROCESS LOAD MAIN MEMORY TO C.P.U. IS COLLED “C.P.U. SCHEDULING”</a:t>
            </a:r>
          </a:p>
          <a:p>
            <a:pPr>
              <a:buFont typeface="Wingdings" pitchFamily="2" charset="2"/>
              <a:buChar char="v"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b="1" u="sng" dirty="0" smtClean="0"/>
              <a:t>PROCESS</a:t>
            </a:r>
          </a:p>
          <a:p>
            <a:pPr>
              <a:buNone/>
            </a:pPr>
            <a:r>
              <a:rPr lang="en-US" sz="1200" dirty="0" smtClean="0"/>
              <a:t>                                                                 P1 PROCESS COME TO C.P.U.               CCCC         (P1) TERMINATE COMPLETE   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                                                                                                                                                        (P2) T…  COMPLETE ONE BY ONE                   </a:t>
            </a:r>
            <a:endParaRPr lang="en-US" sz="1200" dirty="0"/>
          </a:p>
        </p:txBody>
      </p:sp>
      <p:sp>
        <p:nvSpPr>
          <p:cNvPr id="1026" name="tower"/>
          <p:cNvSpPr>
            <a:spLocks noEditPoints="1" noChangeArrowheads="1"/>
          </p:cNvSpPr>
          <p:nvPr/>
        </p:nvSpPr>
        <p:spPr bwMode="auto">
          <a:xfrm>
            <a:off x="5257800" y="2286000"/>
            <a:ext cx="695325" cy="1476375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 dirty="0"/>
          </a:p>
        </p:txBody>
      </p:sp>
      <p:sp>
        <p:nvSpPr>
          <p:cNvPr id="1028" name="Film"/>
          <p:cNvSpPr>
            <a:spLocks noEditPoints="1" noChangeArrowheads="1"/>
          </p:cNvSpPr>
          <p:nvPr/>
        </p:nvSpPr>
        <p:spPr bwMode="auto">
          <a:xfrm>
            <a:off x="1371600" y="2362200"/>
            <a:ext cx="990600" cy="14478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4960 w 21600"/>
              <a:gd name="T17" fmla="*/ 8129 h 21600"/>
              <a:gd name="T18" fmla="*/ 17079 w 21600"/>
              <a:gd name="T19" fmla="*/ 13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close/>
              </a:path>
              <a:path w="21600" h="21600" extrusionOk="0">
                <a:moveTo>
                  <a:pt x="3014" y="21600"/>
                </a:moveTo>
                <a:lnTo>
                  <a:pt x="3014" y="0"/>
                </a:lnTo>
                <a:lnTo>
                  <a:pt x="0" y="0"/>
                </a:lnTo>
                <a:lnTo>
                  <a:pt x="0" y="21600"/>
                </a:lnTo>
                <a:lnTo>
                  <a:pt x="3014" y="21600"/>
                </a:lnTo>
                <a:close/>
              </a:path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18586" y="0"/>
                </a:lnTo>
                <a:lnTo>
                  <a:pt x="18586" y="21600"/>
                </a:lnTo>
                <a:lnTo>
                  <a:pt x="21600" y="21600"/>
                </a:lnTo>
                <a:close/>
              </a:path>
              <a:path w="21600" h="21600" extrusionOk="0">
                <a:moveTo>
                  <a:pt x="6028" y="6574"/>
                </a:moveTo>
                <a:lnTo>
                  <a:pt x="15572" y="6574"/>
                </a:lnTo>
                <a:lnTo>
                  <a:pt x="16074" y="6574"/>
                </a:lnTo>
                <a:lnTo>
                  <a:pt x="16326" y="6457"/>
                </a:lnTo>
                <a:lnTo>
                  <a:pt x="16577" y="6339"/>
                </a:lnTo>
                <a:lnTo>
                  <a:pt x="16828" y="6222"/>
                </a:lnTo>
                <a:lnTo>
                  <a:pt x="17079" y="6222"/>
                </a:lnTo>
                <a:lnTo>
                  <a:pt x="17330" y="5987"/>
                </a:lnTo>
                <a:lnTo>
                  <a:pt x="17330" y="5870"/>
                </a:lnTo>
                <a:lnTo>
                  <a:pt x="17581" y="5635"/>
                </a:lnTo>
                <a:lnTo>
                  <a:pt x="17581" y="1526"/>
                </a:lnTo>
                <a:lnTo>
                  <a:pt x="17330" y="1291"/>
                </a:lnTo>
                <a:lnTo>
                  <a:pt x="17330" y="1174"/>
                </a:lnTo>
                <a:lnTo>
                  <a:pt x="17079" y="1057"/>
                </a:lnTo>
                <a:lnTo>
                  <a:pt x="16828" y="939"/>
                </a:lnTo>
                <a:lnTo>
                  <a:pt x="16577" y="822"/>
                </a:lnTo>
                <a:lnTo>
                  <a:pt x="16326" y="704"/>
                </a:lnTo>
                <a:lnTo>
                  <a:pt x="16074" y="704"/>
                </a:lnTo>
                <a:lnTo>
                  <a:pt x="15572" y="587"/>
                </a:lnTo>
                <a:lnTo>
                  <a:pt x="6028" y="587"/>
                </a:lnTo>
                <a:lnTo>
                  <a:pt x="5526" y="704"/>
                </a:lnTo>
                <a:lnTo>
                  <a:pt x="5274" y="704"/>
                </a:lnTo>
                <a:lnTo>
                  <a:pt x="5023" y="822"/>
                </a:lnTo>
                <a:lnTo>
                  <a:pt x="4772" y="939"/>
                </a:lnTo>
                <a:lnTo>
                  <a:pt x="4521" y="1057"/>
                </a:lnTo>
                <a:lnTo>
                  <a:pt x="4270" y="1174"/>
                </a:lnTo>
                <a:lnTo>
                  <a:pt x="4270" y="1291"/>
                </a:lnTo>
                <a:lnTo>
                  <a:pt x="4019" y="1526"/>
                </a:lnTo>
                <a:lnTo>
                  <a:pt x="4019" y="5635"/>
                </a:lnTo>
                <a:lnTo>
                  <a:pt x="4270" y="5870"/>
                </a:lnTo>
                <a:lnTo>
                  <a:pt x="4270" y="5987"/>
                </a:lnTo>
                <a:lnTo>
                  <a:pt x="4521" y="6222"/>
                </a:lnTo>
                <a:lnTo>
                  <a:pt x="4772" y="6222"/>
                </a:lnTo>
                <a:lnTo>
                  <a:pt x="5023" y="6339"/>
                </a:lnTo>
                <a:lnTo>
                  <a:pt x="5274" y="6457"/>
                </a:lnTo>
                <a:lnTo>
                  <a:pt x="5526" y="6574"/>
                </a:lnTo>
                <a:lnTo>
                  <a:pt x="6028" y="6574"/>
                </a:lnTo>
                <a:close/>
              </a:path>
              <a:path w="21600" h="21600" extrusionOk="0">
                <a:moveTo>
                  <a:pt x="6028" y="13617"/>
                </a:moveTo>
                <a:lnTo>
                  <a:pt x="15572" y="13617"/>
                </a:lnTo>
                <a:lnTo>
                  <a:pt x="16074" y="13617"/>
                </a:lnTo>
                <a:lnTo>
                  <a:pt x="16326" y="13617"/>
                </a:lnTo>
                <a:lnTo>
                  <a:pt x="16577" y="13500"/>
                </a:lnTo>
                <a:lnTo>
                  <a:pt x="16828" y="13383"/>
                </a:lnTo>
                <a:lnTo>
                  <a:pt x="17079" y="13265"/>
                </a:lnTo>
                <a:lnTo>
                  <a:pt x="17330" y="13148"/>
                </a:lnTo>
                <a:lnTo>
                  <a:pt x="17330" y="12913"/>
                </a:lnTo>
                <a:lnTo>
                  <a:pt x="17581" y="12796"/>
                </a:lnTo>
                <a:lnTo>
                  <a:pt x="17581" y="8687"/>
                </a:lnTo>
                <a:lnTo>
                  <a:pt x="17330" y="8452"/>
                </a:lnTo>
                <a:lnTo>
                  <a:pt x="17330" y="8335"/>
                </a:lnTo>
                <a:lnTo>
                  <a:pt x="17079" y="8217"/>
                </a:lnTo>
                <a:lnTo>
                  <a:pt x="16828" y="7983"/>
                </a:lnTo>
                <a:lnTo>
                  <a:pt x="16577" y="7983"/>
                </a:lnTo>
                <a:lnTo>
                  <a:pt x="16326" y="7865"/>
                </a:lnTo>
                <a:lnTo>
                  <a:pt x="16074" y="7865"/>
                </a:lnTo>
                <a:lnTo>
                  <a:pt x="15572" y="7748"/>
                </a:lnTo>
                <a:lnTo>
                  <a:pt x="6028" y="7748"/>
                </a:lnTo>
                <a:lnTo>
                  <a:pt x="5526" y="7865"/>
                </a:lnTo>
                <a:lnTo>
                  <a:pt x="5274" y="7865"/>
                </a:lnTo>
                <a:lnTo>
                  <a:pt x="5023" y="7983"/>
                </a:lnTo>
                <a:lnTo>
                  <a:pt x="4772" y="7983"/>
                </a:lnTo>
                <a:lnTo>
                  <a:pt x="4521" y="8217"/>
                </a:lnTo>
                <a:lnTo>
                  <a:pt x="4270" y="8335"/>
                </a:lnTo>
                <a:lnTo>
                  <a:pt x="4270" y="8452"/>
                </a:lnTo>
                <a:lnTo>
                  <a:pt x="4019" y="8687"/>
                </a:lnTo>
                <a:lnTo>
                  <a:pt x="4019" y="12796"/>
                </a:lnTo>
                <a:lnTo>
                  <a:pt x="4270" y="12913"/>
                </a:lnTo>
                <a:lnTo>
                  <a:pt x="4270" y="13148"/>
                </a:lnTo>
                <a:lnTo>
                  <a:pt x="4521" y="13265"/>
                </a:lnTo>
                <a:lnTo>
                  <a:pt x="4772" y="13383"/>
                </a:lnTo>
                <a:lnTo>
                  <a:pt x="5023" y="13500"/>
                </a:lnTo>
                <a:lnTo>
                  <a:pt x="5274" y="13617"/>
                </a:lnTo>
                <a:lnTo>
                  <a:pt x="5526" y="13617"/>
                </a:lnTo>
                <a:lnTo>
                  <a:pt x="6028" y="13617"/>
                </a:lnTo>
                <a:close/>
              </a:path>
              <a:path w="21600" h="21600" extrusionOk="0">
                <a:moveTo>
                  <a:pt x="6028" y="20778"/>
                </a:moveTo>
                <a:lnTo>
                  <a:pt x="15572" y="20778"/>
                </a:lnTo>
                <a:lnTo>
                  <a:pt x="16074" y="20778"/>
                </a:lnTo>
                <a:lnTo>
                  <a:pt x="16326" y="20661"/>
                </a:lnTo>
                <a:lnTo>
                  <a:pt x="16577" y="20661"/>
                </a:lnTo>
                <a:lnTo>
                  <a:pt x="16828" y="20543"/>
                </a:lnTo>
                <a:lnTo>
                  <a:pt x="17079" y="20426"/>
                </a:lnTo>
                <a:lnTo>
                  <a:pt x="17330" y="20309"/>
                </a:lnTo>
                <a:lnTo>
                  <a:pt x="17330" y="20074"/>
                </a:lnTo>
                <a:lnTo>
                  <a:pt x="17581" y="19957"/>
                </a:lnTo>
                <a:lnTo>
                  <a:pt x="17581" y="15730"/>
                </a:lnTo>
                <a:lnTo>
                  <a:pt x="17330" y="15613"/>
                </a:lnTo>
                <a:lnTo>
                  <a:pt x="17330" y="15378"/>
                </a:lnTo>
                <a:lnTo>
                  <a:pt x="17079" y="15378"/>
                </a:lnTo>
                <a:lnTo>
                  <a:pt x="16828" y="15143"/>
                </a:lnTo>
                <a:lnTo>
                  <a:pt x="16577" y="15026"/>
                </a:lnTo>
                <a:lnTo>
                  <a:pt x="16326" y="15026"/>
                </a:lnTo>
                <a:lnTo>
                  <a:pt x="16074" y="15026"/>
                </a:lnTo>
                <a:lnTo>
                  <a:pt x="15572" y="14909"/>
                </a:lnTo>
                <a:lnTo>
                  <a:pt x="6028" y="14909"/>
                </a:lnTo>
                <a:lnTo>
                  <a:pt x="5526" y="15026"/>
                </a:lnTo>
                <a:lnTo>
                  <a:pt x="5274" y="15026"/>
                </a:lnTo>
                <a:lnTo>
                  <a:pt x="5023" y="15026"/>
                </a:lnTo>
                <a:lnTo>
                  <a:pt x="4772" y="15143"/>
                </a:lnTo>
                <a:lnTo>
                  <a:pt x="4521" y="15378"/>
                </a:lnTo>
                <a:lnTo>
                  <a:pt x="4270" y="15378"/>
                </a:lnTo>
                <a:lnTo>
                  <a:pt x="4270" y="15613"/>
                </a:lnTo>
                <a:lnTo>
                  <a:pt x="4019" y="15730"/>
                </a:lnTo>
                <a:lnTo>
                  <a:pt x="4019" y="19957"/>
                </a:lnTo>
                <a:lnTo>
                  <a:pt x="4270" y="20074"/>
                </a:lnTo>
                <a:lnTo>
                  <a:pt x="4270" y="20309"/>
                </a:lnTo>
                <a:lnTo>
                  <a:pt x="4521" y="20426"/>
                </a:lnTo>
                <a:lnTo>
                  <a:pt x="4772" y="20543"/>
                </a:lnTo>
                <a:lnTo>
                  <a:pt x="5023" y="20661"/>
                </a:lnTo>
                <a:lnTo>
                  <a:pt x="5274" y="20661"/>
                </a:lnTo>
                <a:lnTo>
                  <a:pt x="5526" y="20778"/>
                </a:lnTo>
                <a:lnTo>
                  <a:pt x="6028" y="20778"/>
                </a:lnTo>
                <a:close/>
              </a:path>
              <a:path w="21600" h="21600" extrusionOk="0">
                <a:moveTo>
                  <a:pt x="753" y="1291"/>
                </a:moveTo>
                <a:lnTo>
                  <a:pt x="2260" y="1291"/>
                </a:lnTo>
                <a:lnTo>
                  <a:pt x="2260" y="235"/>
                </a:lnTo>
                <a:lnTo>
                  <a:pt x="753" y="235"/>
                </a:lnTo>
                <a:lnTo>
                  <a:pt x="753" y="1291"/>
                </a:lnTo>
                <a:close/>
              </a:path>
              <a:path w="21600" h="21600" extrusionOk="0">
                <a:moveTo>
                  <a:pt x="753" y="2700"/>
                </a:moveTo>
                <a:lnTo>
                  <a:pt x="2260" y="2700"/>
                </a:lnTo>
                <a:lnTo>
                  <a:pt x="2260" y="1643"/>
                </a:lnTo>
                <a:lnTo>
                  <a:pt x="753" y="1643"/>
                </a:lnTo>
                <a:lnTo>
                  <a:pt x="753" y="2700"/>
                </a:lnTo>
                <a:close/>
              </a:path>
              <a:path w="21600" h="21600" extrusionOk="0">
                <a:moveTo>
                  <a:pt x="753" y="4109"/>
                </a:moveTo>
                <a:lnTo>
                  <a:pt x="2260" y="4109"/>
                </a:lnTo>
                <a:lnTo>
                  <a:pt x="2260" y="3052"/>
                </a:lnTo>
                <a:lnTo>
                  <a:pt x="753" y="3052"/>
                </a:lnTo>
                <a:lnTo>
                  <a:pt x="753" y="4109"/>
                </a:lnTo>
                <a:close/>
              </a:path>
              <a:path w="21600" h="21600" extrusionOk="0">
                <a:moveTo>
                  <a:pt x="753" y="5517"/>
                </a:moveTo>
                <a:lnTo>
                  <a:pt x="2260" y="5517"/>
                </a:lnTo>
                <a:lnTo>
                  <a:pt x="2260" y="4461"/>
                </a:lnTo>
                <a:lnTo>
                  <a:pt x="753" y="4461"/>
                </a:lnTo>
                <a:lnTo>
                  <a:pt x="753" y="5517"/>
                </a:lnTo>
                <a:close/>
              </a:path>
              <a:path w="21600" h="21600" extrusionOk="0">
                <a:moveTo>
                  <a:pt x="753" y="6926"/>
                </a:moveTo>
                <a:lnTo>
                  <a:pt x="2260" y="6926"/>
                </a:lnTo>
                <a:lnTo>
                  <a:pt x="2260" y="5870"/>
                </a:lnTo>
                <a:lnTo>
                  <a:pt x="753" y="5870"/>
                </a:lnTo>
                <a:lnTo>
                  <a:pt x="753" y="6926"/>
                </a:lnTo>
                <a:close/>
              </a:path>
              <a:path w="21600" h="21600" extrusionOk="0">
                <a:moveTo>
                  <a:pt x="753" y="8335"/>
                </a:moveTo>
                <a:lnTo>
                  <a:pt x="2260" y="8335"/>
                </a:lnTo>
                <a:lnTo>
                  <a:pt x="2260" y="7278"/>
                </a:lnTo>
                <a:lnTo>
                  <a:pt x="753" y="7278"/>
                </a:lnTo>
                <a:lnTo>
                  <a:pt x="753" y="8335"/>
                </a:lnTo>
                <a:close/>
              </a:path>
              <a:path w="21600" h="21600" extrusionOk="0">
                <a:moveTo>
                  <a:pt x="753" y="9743"/>
                </a:moveTo>
                <a:lnTo>
                  <a:pt x="2260" y="9743"/>
                </a:lnTo>
                <a:lnTo>
                  <a:pt x="2260" y="8687"/>
                </a:lnTo>
                <a:lnTo>
                  <a:pt x="753" y="8687"/>
                </a:lnTo>
                <a:lnTo>
                  <a:pt x="753" y="9743"/>
                </a:lnTo>
                <a:close/>
              </a:path>
              <a:path w="21600" h="21600" extrusionOk="0">
                <a:moveTo>
                  <a:pt x="753" y="11152"/>
                </a:moveTo>
                <a:lnTo>
                  <a:pt x="2260" y="11152"/>
                </a:lnTo>
                <a:lnTo>
                  <a:pt x="2260" y="10096"/>
                </a:lnTo>
                <a:lnTo>
                  <a:pt x="753" y="10096"/>
                </a:lnTo>
                <a:lnTo>
                  <a:pt x="753" y="11152"/>
                </a:lnTo>
                <a:close/>
              </a:path>
              <a:path w="21600" h="21600" extrusionOk="0">
                <a:moveTo>
                  <a:pt x="753" y="12561"/>
                </a:moveTo>
                <a:lnTo>
                  <a:pt x="2260" y="12561"/>
                </a:lnTo>
                <a:lnTo>
                  <a:pt x="2260" y="11504"/>
                </a:lnTo>
                <a:lnTo>
                  <a:pt x="753" y="11504"/>
                </a:lnTo>
                <a:lnTo>
                  <a:pt x="753" y="12561"/>
                </a:lnTo>
                <a:close/>
              </a:path>
              <a:path w="21600" h="21600" extrusionOk="0">
                <a:moveTo>
                  <a:pt x="753" y="13970"/>
                </a:moveTo>
                <a:lnTo>
                  <a:pt x="2260" y="13970"/>
                </a:lnTo>
                <a:lnTo>
                  <a:pt x="2260" y="12913"/>
                </a:lnTo>
                <a:lnTo>
                  <a:pt x="753" y="12913"/>
                </a:lnTo>
                <a:lnTo>
                  <a:pt x="753" y="13970"/>
                </a:lnTo>
                <a:close/>
              </a:path>
              <a:path w="21600" h="21600" extrusionOk="0">
                <a:moveTo>
                  <a:pt x="753" y="15378"/>
                </a:moveTo>
                <a:lnTo>
                  <a:pt x="2260" y="15378"/>
                </a:lnTo>
                <a:lnTo>
                  <a:pt x="2260" y="14322"/>
                </a:lnTo>
                <a:lnTo>
                  <a:pt x="753" y="14322"/>
                </a:lnTo>
                <a:lnTo>
                  <a:pt x="753" y="15378"/>
                </a:lnTo>
                <a:close/>
              </a:path>
              <a:path w="21600" h="21600" extrusionOk="0">
                <a:moveTo>
                  <a:pt x="753" y="16787"/>
                </a:moveTo>
                <a:lnTo>
                  <a:pt x="2260" y="16787"/>
                </a:lnTo>
                <a:lnTo>
                  <a:pt x="2260" y="15730"/>
                </a:lnTo>
                <a:lnTo>
                  <a:pt x="753" y="15730"/>
                </a:lnTo>
                <a:lnTo>
                  <a:pt x="753" y="16787"/>
                </a:lnTo>
                <a:close/>
              </a:path>
              <a:path w="21600" h="21600" extrusionOk="0">
                <a:moveTo>
                  <a:pt x="753" y="18196"/>
                </a:moveTo>
                <a:lnTo>
                  <a:pt x="2260" y="18196"/>
                </a:lnTo>
                <a:lnTo>
                  <a:pt x="2260" y="17139"/>
                </a:lnTo>
                <a:lnTo>
                  <a:pt x="753" y="17139"/>
                </a:lnTo>
                <a:lnTo>
                  <a:pt x="753" y="18196"/>
                </a:lnTo>
                <a:close/>
              </a:path>
              <a:path w="21600" h="21600" extrusionOk="0">
                <a:moveTo>
                  <a:pt x="753" y="19604"/>
                </a:moveTo>
                <a:lnTo>
                  <a:pt x="2260" y="19604"/>
                </a:lnTo>
                <a:lnTo>
                  <a:pt x="2260" y="18548"/>
                </a:lnTo>
                <a:lnTo>
                  <a:pt x="753" y="18548"/>
                </a:lnTo>
                <a:lnTo>
                  <a:pt x="753" y="19604"/>
                </a:lnTo>
                <a:close/>
              </a:path>
              <a:path w="21600" h="21600" extrusionOk="0">
                <a:moveTo>
                  <a:pt x="753" y="21013"/>
                </a:moveTo>
                <a:lnTo>
                  <a:pt x="2260" y="21013"/>
                </a:lnTo>
                <a:lnTo>
                  <a:pt x="2260" y="19957"/>
                </a:lnTo>
                <a:lnTo>
                  <a:pt x="753" y="19957"/>
                </a:lnTo>
                <a:lnTo>
                  <a:pt x="753" y="21013"/>
                </a:lnTo>
                <a:close/>
              </a:path>
              <a:path w="21600" h="21600" extrusionOk="0">
                <a:moveTo>
                  <a:pt x="19340" y="1409"/>
                </a:moveTo>
                <a:lnTo>
                  <a:pt x="20595" y="1409"/>
                </a:lnTo>
                <a:lnTo>
                  <a:pt x="20595" y="352"/>
                </a:lnTo>
                <a:lnTo>
                  <a:pt x="19340" y="352"/>
                </a:lnTo>
                <a:lnTo>
                  <a:pt x="19340" y="1409"/>
                </a:lnTo>
                <a:close/>
              </a:path>
              <a:path w="21600" h="21600" extrusionOk="0">
                <a:moveTo>
                  <a:pt x="19340" y="2700"/>
                </a:moveTo>
                <a:lnTo>
                  <a:pt x="20595" y="2700"/>
                </a:lnTo>
                <a:lnTo>
                  <a:pt x="20595" y="1643"/>
                </a:lnTo>
                <a:lnTo>
                  <a:pt x="19340" y="1643"/>
                </a:lnTo>
                <a:lnTo>
                  <a:pt x="19340" y="2700"/>
                </a:lnTo>
                <a:close/>
              </a:path>
              <a:path w="21600" h="21600" extrusionOk="0">
                <a:moveTo>
                  <a:pt x="19340" y="4109"/>
                </a:moveTo>
                <a:lnTo>
                  <a:pt x="20595" y="4109"/>
                </a:lnTo>
                <a:lnTo>
                  <a:pt x="20595" y="3052"/>
                </a:lnTo>
                <a:lnTo>
                  <a:pt x="19340" y="3052"/>
                </a:lnTo>
                <a:lnTo>
                  <a:pt x="19340" y="4109"/>
                </a:lnTo>
                <a:close/>
              </a:path>
              <a:path w="21600" h="21600" extrusionOk="0">
                <a:moveTo>
                  <a:pt x="19340" y="5517"/>
                </a:moveTo>
                <a:lnTo>
                  <a:pt x="20595" y="5517"/>
                </a:lnTo>
                <a:lnTo>
                  <a:pt x="20595" y="4461"/>
                </a:lnTo>
                <a:lnTo>
                  <a:pt x="19340" y="4461"/>
                </a:lnTo>
                <a:lnTo>
                  <a:pt x="19340" y="5517"/>
                </a:lnTo>
                <a:close/>
              </a:path>
              <a:path w="21600" h="21600" extrusionOk="0">
                <a:moveTo>
                  <a:pt x="19340" y="6926"/>
                </a:moveTo>
                <a:lnTo>
                  <a:pt x="20595" y="6926"/>
                </a:lnTo>
                <a:lnTo>
                  <a:pt x="20595" y="5870"/>
                </a:lnTo>
                <a:lnTo>
                  <a:pt x="19340" y="5870"/>
                </a:lnTo>
                <a:lnTo>
                  <a:pt x="19340" y="6926"/>
                </a:lnTo>
                <a:close/>
              </a:path>
              <a:path w="21600" h="21600" extrusionOk="0">
                <a:moveTo>
                  <a:pt x="19340" y="8335"/>
                </a:moveTo>
                <a:lnTo>
                  <a:pt x="20595" y="8335"/>
                </a:lnTo>
                <a:lnTo>
                  <a:pt x="20595" y="7278"/>
                </a:lnTo>
                <a:lnTo>
                  <a:pt x="19340" y="7278"/>
                </a:lnTo>
                <a:lnTo>
                  <a:pt x="19340" y="8335"/>
                </a:lnTo>
                <a:close/>
              </a:path>
              <a:path w="21600" h="21600" extrusionOk="0">
                <a:moveTo>
                  <a:pt x="19340" y="9743"/>
                </a:moveTo>
                <a:lnTo>
                  <a:pt x="20595" y="9743"/>
                </a:lnTo>
                <a:lnTo>
                  <a:pt x="20595" y="8687"/>
                </a:lnTo>
                <a:lnTo>
                  <a:pt x="19340" y="8687"/>
                </a:lnTo>
                <a:lnTo>
                  <a:pt x="19340" y="9743"/>
                </a:lnTo>
                <a:close/>
              </a:path>
              <a:path w="21600" h="21600" extrusionOk="0">
                <a:moveTo>
                  <a:pt x="19340" y="11152"/>
                </a:moveTo>
                <a:lnTo>
                  <a:pt x="20595" y="11152"/>
                </a:lnTo>
                <a:lnTo>
                  <a:pt x="20595" y="10096"/>
                </a:lnTo>
                <a:lnTo>
                  <a:pt x="19340" y="10096"/>
                </a:lnTo>
                <a:lnTo>
                  <a:pt x="19340" y="11152"/>
                </a:lnTo>
                <a:close/>
              </a:path>
              <a:path w="21600" h="21600" extrusionOk="0">
                <a:moveTo>
                  <a:pt x="19340" y="12561"/>
                </a:moveTo>
                <a:lnTo>
                  <a:pt x="20595" y="12561"/>
                </a:lnTo>
                <a:lnTo>
                  <a:pt x="20595" y="11504"/>
                </a:lnTo>
                <a:lnTo>
                  <a:pt x="19340" y="11504"/>
                </a:lnTo>
                <a:lnTo>
                  <a:pt x="19340" y="12561"/>
                </a:lnTo>
                <a:close/>
              </a:path>
              <a:path w="21600" h="21600" extrusionOk="0">
                <a:moveTo>
                  <a:pt x="19340" y="13970"/>
                </a:moveTo>
                <a:lnTo>
                  <a:pt x="20595" y="13970"/>
                </a:lnTo>
                <a:lnTo>
                  <a:pt x="20595" y="12913"/>
                </a:lnTo>
                <a:lnTo>
                  <a:pt x="19340" y="12913"/>
                </a:lnTo>
                <a:lnTo>
                  <a:pt x="19340" y="13970"/>
                </a:lnTo>
                <a:close/>
              </a:path>
              <a:path w="21600" h="21600" extrusionOk="0">
                <a:moveTo>
                  <a:pt x="19340" y="15378"/>
                </a:moveTo>
                <a:lnTo>
                  <a:pt x="20595" y="15378"/>
                </a:lnTo>
                <a:lnTo>
                  <a:pt x="20595" y="14322"/>
                </a:lnTo>
                <a:lnTo>
                  <a:pt x="19340" y="14322"/>
                </a:lnTo>
                <a:lnTo>
                  <a:pt x="19340" y="15378"/>
                </a:lnTo>
                <a:close/>
              </a:path>
              <a:path w="21600" h="21600" extrusionOk="0">
                <a:moveTo>
                  <a:pt x="19340" y="16787"/>
                </a:moveTo>
                <a:lnTo>
                  <a:pt x="20595" y="16787"/>
                </a:lnTo>
                <a:lnTo>
                  <a:pt x="20595" y="15730"/>
                </a:lnTo>
                <a:lnTo>
                  <a:pt x="19340" y="15730"/>
                </a:lnTo>
                <a:lnTo>
                  <a:pt x="19340" y="16787"/>
                </a:lnTo>
                <a:close/>
              </a:path>
              <a:path w="21600" h="21600" extrusionOk="0">
                <a:moveTo>
                  <a:pt x="19340" y="18196"/>
                </a:moveTo>
                <a:lnTo>
                  <a:pt x="20595" y="18196"/>
                </a:lnTo>
                <a:lnTo>
                  <a:pt x="20595" y="17139"/>
                </a:lnTo>
                <a:lnTo>
                  <a:pt x="19340" y="17139"/>
                </a:lnTo>
                <a:lnTo>
                  <a:pt x="19340" y="18196"/>
                </a:lnTo>
                <a:close/>
              </a:path>
              <a:path w="21600" h="21600" extrusionOk="0">
                <a:moveTo>
                  <a:pt x="19340" y="19604"/>
                </a:moveTo>
                <a:lnTo>
                  <a:pt x="20595" y="19604"/>
                </a:lnTo>
                <a:lnTo>
                  <a:pt x="20595" y="18548"/>
                </a:lnTo>
                <a:lnTo>
                  <a:pt x="19340" y="18548"/>
                </a:lnTo>
                <a:lnTo>
                  <a:pt x="19340" y="19604"/>
                </a:lnTo>
                <a:close/>
              </a:path>
              <a:path w="21600" h="21600" extrusionOk="0">
                <a:moveTo>
                  <a:pt x="19340" y="21013"/>
                </a:moveTo>
                <a:lnTo>
                  <a:pt x="20595" y="21013"/>
                </a:lnTo>
                <a:lnTo>
                  <a:pt x="20595" y="19957"/>
                </a:lnTo>
                <a:lnTo>
                  <a:pt x="19340" y="19957"/>
                </a:lnTo>
                <a:lnTo>
                  <a:pt x="19340" y="21013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P2</a:t>
            </a:r>
          </a:p>
          <a:p>
            <a:endParaRPr lang="en-US" dirty="0" smtClean="0"/>
          </a:p>
          <a:p>
            <a:r>
              <a:rPr lang="en-US" dirty="0" smtClean="0"/>
              <a:t>P5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43000" y="3962400"/>
            <a:ext cx="1600200" cy="228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MAIN MEMORY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200" y="3886200"/>
            <a:ext cx="990600" cy="3048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C.P.U.</a:t>
            </a:r>
            <a:endParaRPr lang="en-US" dirty="0"/>
          </a:p>
        </p:txBody>
      </p:sp>
      <p:pic>
        <p:nvPicPr>
          <p:cNvPr id="1031" name="Picture 7" descr="C:\Program Files (x86)\Microsoft Office\MEDIA\OFFICE12\Lines\BD14594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667000"/>
            <a:ext cx="2743140" cy="152400"/>
          </a:xfrm>
          <a:prstGeom prst="rect">
            <a:avLst/>
          </a:prstGeom>
          <a:noFill/>
        </p:spPr>
      </p:pic>
      <p:pic>
        <p:nvPicPr>
          <p:cNvPr id="1032" name="Picture 8" descr="C:\Program Files (x86)\Microsoft Office\MEDIA\OFFICE12\Lines\BD10289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124200"/>
            <a:ext cx="2743200" cy="146304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524000" y="2438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</a:t>
            </a:r>
            <a:endParaRPr lang="en-US" dirty="0"/>
          </a:p>
        </p:txBody>
      </p:sp>
      <p:cxnSp>
        <p:nvCxnSpPr>
          <p:cNvPr id="18" name="Curved Connector 17"/>
          <p:cNvCxnSpPr/>
          <p:nvPr/>
        </p:nvCxnSpPr>
        <p:spPr>
          <a:xfrm rot="5400000">
            <a:off x="3495675" y="3667125"/>
            <a:ext cx="914400" cy="285750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124200" y="4267200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       PROCESS MANAGEMENT</a:t>
            </a:r>
            <a:endParaRPr lang="en-US" sz="11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62000" y="25908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685800" y="2590800"/>
            <a:ext cx="990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62000" y="2590800"/>
            <a:ext cx="914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5800" y="4876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   P1, P2 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/>
              <a:t>MEMORY MANAGEMENT MANAGE THE MEMORY SPACE OF MAIN MEMORY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IT ALLOCATE OR DEALLOCATE THE MEMORY SPACE OF MAIN MEMORY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                        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                                                         ADDRESS NUMBER 2001 </a:t>
            </a:r>
            <a:endParaRPr lang="en-US" sz="16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MEMORY MANAGEMENT </a:t>
            </a:r>
            <a:r>
              <a:rPr lang="en-US" sz="3200" b="1" dirty="0" smtClean="0"/>
              <a:t>:-</a:t>
            </a:r>
            <a:endParaRPr lang="en-US" sz="3200" b="1" dirty="0"/>
          </a:p>
        </p:txBody>
      </p:sp>
      <p:sp>
        <p:nvSpPr>
          <p:cNvPr id="2050" name="Film"/>
          <p:cNvSpPr>
            <a:spLocks noEditPoints="1" noChangeArrowheads="1"/>
          </p:cNvSpPr>
          <p:nvPr/>
        </p:nvSpPr>
        <p:spPr bwMode="auto">
          <a:xfrm>
            <a:off x="1143000" y="2819400"/>
            <a:ext cx="662209" cy="1719264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4960 w 21600"/>
              <a:gd name="T17" fmla="*/ 8129 h 21600"/>
              <a:gd name="T18" fmla="*/ 17079 w 21600"/>
              <a:gd name="T19" fmla="*/ 13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close/>
              </a:path>
              <a:path w="21600" h="21600" extrusionOk="0">
                <a:moveTo>
                  <a:pt x="3014" y="21600"/>
                </a:moveTo>
                <a:lnTo>
                  <a:pt x="3014" y="0"/>
                </a:lnTo>
                <a:lnTo>
                  <a:pt x="0" y="0"/>
                </a:lnTo>
                <a:lnTo>
                  <a:pt x="0" y="21600"/>
                </a:lnTo>
                <a:lnTo>
                  <a:pt x="3014" y="21600"/>
                </a:lnTo>
                <a:close/>
              </a:path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18586" y="0"/>
                </a:lnTo>
                <a:lnTo>
                  <a:pt x="18586" y="21600"/>
                </a:lnTo>
                <a:lnTo>
                  <a:pt x="21600" y="21600"/>
                </a:lnTo>
                <a:close/>
              </a:path>
              <a:path w="21600" h="21600" extrusionOk="0">
                <a:moveTo>
                  <a:pt x="6028" y="6574"/>
                </a:moveTo>
                <a:lnTo>
                  <a:pt x="15572" y="6574"/>
                </a:lnTo>
                <a:lnTo>
                  <a:pt x="16074" y="6574"/>
                </a:lnTo>
                <a:lnTo>
                  <a:pt x="16326" y="6457"/>
                </a:lnTo>
                <a:lnTo>
                  <a:pt x="16577" y="6339"/>
                </a:lnTo>
                <a:lnTo>
                  <a:pt x="16828" y="6222"/>
                </a:lnTo>
                <a:lnTo>
                  <a:pt x="17079" y="6222"/>
                </a:lnTo>
                <a:lnTo>
                  <a:pt x="17330" y="5987"/>
                </a:lnTo>
                <a:lnTo>
                  <a:pt x="17330" y="5870"/>
                </a:lnTo>
                <a:lnTo>
                  <a:pt x="17581" y="5635"/>
                </a:lnTo>
                <a:lnTo>
                  <a:pt x="17581" y="1526"/>
                </a:lnTo>
                <a:lnTo>
                  <a:pt x="17330" y="1291"/>
                </a:lnTo>
                <a:lnTo>
                  <a:pt x="17330" y="1174"/>
                </a:lnTo>
                <a:lnTo>
                  <a:pt x="17079" y="1057"/>
                </a:lnTo>
                <a:lnTo>
                  <a:pt x="16828" y="939"/>
                </a:lnTo>
                <a:lnTo>
                  <a:pt x="16577" y="822"/>
                </a:lnTo>
                <a:lnTo>
                  <a:pt x="16326" y="704"/>
                </a:lnTo>
                <a:lnTo>
                  <a:pt x="16074" y="704"/>
                </a:lnTo>
                <a:lnTo>
                  <a:pt x="15572" y="587"/>
                </a:lnTo>
                <a:lnTo>
                  <a:pt x="6028" y="587"/>
                </a:lnTo>
                <a:lnTo>
                  <a:pt x="5526" y="704"/>
                </a:lnTo>
                <a:lnTo>
                  <a:pt x="5274" y="704"/>
                </a:lnTo>
                <a:lnTo>
                  <a:pt x="5023" y="822"/>
                </a:lnTo>
                <a:lnTo>
                  <a:pt x="4772" y="939"/>
                </a:lnTo>
                <a:lnTo>
                  <a:pt x="4521" y="1057"/>
                </a:lnTo>
                <a:lnTo>
                  <a:pt x="4270" y="1174"/>
                </a:lnTo>
                <a:lnTo>
                  <a:pt x="4270" y="1291"/>
                </a:lnTo>
                <a:lnTo>
                  <a:pt x="4019" y="1526"/>
                </a:lnTo>
                <a:lnTo>
                  <a:pt x="4019" y="5635"/>
                </a:lnTo>
                <a:lnTo>
                  <a:pt x="4270" y="5870"/>
                </a:lnTo>
                <a:lnTo>
                  <a:pt x="4270" y="5987"/>
                </a:lnTo>
                <a:lnTo>
                  <a:pt x="4521" y="6222"/>
                </a:lnTo>
                <a:lnTo>
                  <a:pt x="4772" y="6222"/>
                </a:lnTo>
                <a:lnTo>
                  <a:pt x="5023" y="6339"/>
                </a:lnTo>
                <a:lnTo>
                  <a:pt x="5274" y="6457"/>
                </a:lnTo>
                <a:lnTo>
                  <a:pt x="5526" y="6574"/>
                </a:lnTo>
                <a:lnTo>
                  <a:pt x="6028" y="6574"/>
                </a:lnTo>
                <a:close/>
              </a:path>
              <a:path w="21600" h="21600" extrusionOk="0">
                <a:moveTo>
                  <a:pt x="6028" y="13617"/>
                </a:moveTo>
                <a:lnTo>
                  <a:pt x="15572" y="13617"/>
                </a:lnTo>
                <a:lnTo>
                  <a:pt x="16074" y="13617"/>
                </a:lnTo>
                <a:lnTo>
                  <a:pt x="16326" y="13617"/>
                </a:lnTo>
                <a:lnTo>
                  <a:pt x="16577" y="13500"/>
                </a:lnTo>
                <a:lnTo>
                  <a:pt x="16828" y="13383"/>
                </a:lnTo>
                <a:lnTo>
                  <a:pt x="17079" y="13265"/>
                </a:lnTo>
                <a:lnTo>
                  <a:pt x="17330" y="13148"/>
                </a:lnTo>
                <a:lnTo>
                  <a:pt x="17330" y="12913"/>
                </a:lnTo>
                <a:lnTo>
                  <a:pt x="17581" y="12796"/>
                </a:lnTo>
                <a:lnTo>
                  <a:pt x="17581" y="8687"/>
                </a:lnTo>
                <a:lnTo>
                  <a:pt x="17330" y="8452"/>
                </a:lnTo>
                <a:lnTo>
                  <a:pt x="17330" y="8335"/>
                </a:lnTo>
                <a:lnTo>
                  <a:pt x="17079" y="8217"/>
                </a:lnTo>
                <a:lnTo>
                  <a:pt x="16828" y="7983"/>
                </a:lnTo>
                <a:lnTo>
                  <a:pt x="16577" y="7983"/>
                </a:lnTo>
                <a:lnTo>
                  <a:pt x="16326" y="7865"/>
                </a:lnTo>
                <a:lnTo>
                  <a:pt x="16074" y="7865"/>
                </a:lnTo>
                <a:lnTo>
                  <a:pt x="15572" y="7748"/>
                </a:lnTo>
                <a:lnTo>
                  <a:pt x="6028" y="7748"/>
                </a:lnTo>
                <a:lnTo>
                  <a:pt x="5526" y="7865"/>
                </a:lnTo>
                <a:lnTo>
                  <a:pt x="5274" y="7865"/>
                </a:lnTo>
                <a:lnTo>
                  <a:pt x="5023" y="7983"/>
                </a:lnTo>
                <a:lnTo>
                  <a:pt x="4772" y="7983"/>
                </a:lnTo>
                <a:lnTo>
                  <a:pt x="4521" y="8217"/>
                </a:lnTo>
                <a:lnTo>
                  <a:pt x="4270" y="8335"/>
                </a:lnTo>
                <a:lnTo>
                  <a:pt x="4270" y="8452"/>
                </a:lnTo>
                <a:lnTo>
                  <a:pt x="4019" y="8687"/>
                </a:lnTo>
                <a:lnTo>
                  <a:pt x="4019" y="12796"/>
                </a:lnTo>
                <a:lnTo>
                  <a:pt x="4270" y="12913"/>
                </a:lnTo>
                <a:lnTo>
                  <a:pt x="4270" y="13148"/>
                </a:lnTo>
                <a:lnTo>
                  <a:pt x="4521" y="13265"/>
                </a:lnTo>
                <a:lnTo>
                  <a:pt x="4772" y="13383"/>
                </a:lnTo>
                <a:lnTo>
                  <a:pt x="5023" y="13500"/>
                </a:lnTo>
                <a:lnTo>
                  <a:pt x="5274" y="13617"/>
                </a:lnTo>
                <a:lnTo>
                  <a:pt x="5526" y="13617"/>
                </a:lnTo>
                <a:lnTo>
                  <a:pt x="6028" y="13617"/>
                </a:lnTo>
                <a:close/>
              </a:path>
              <a:path w="21600" h="21600" extrusionOk="0">
                <a:moveTo>
                  <a:pt x="6028" y="20778"/>
                </a:moveTo>
                <a:lnTo>
                  <a:pt x="15572" y="20778"/>
                </a:lnTo>
                <a:lnTo>
                  <a:pt x="16074" y="20778"/>
                </a:lnTo>
                <a:lnTo>
                  <a:pt x="16326" y="20661"/>
                </a:lnTo>
                <a:lnTo>
                  <a:pt x="16577" y="20661"/>
                </a:lnTo>
                <a:lnTo>
                  <a:pt x="16828" y="20543"/>
                </a:lnTo>
                <a:lnTo>
                  <a:pt x="17079" y="20426"/>
                </a:lnTo>
                <a:lnTo>
                  <a:pt x="17330" y="20309"/>
                </a:lnTo>
                <a:lnTo>
                  <a:pt x="17330" y="20074"/>
                </a:lnTo>
                <a:lnTo>
                  <a:pt x="17581" y="19957"/>
                </a:lnTo>
                <a:lnTo>
                  <a:pt x="17581" y="15730"/>
                </a:lnTo>
                <a:lnTo>
                  <a:pt x="17330" y="15613"/>
                </a:lnTo>
                <a:lnTo>
                  <a:pt x="17330" y="15378"/>
                </a:lnTo>
                <a:lnTo>
                  <a:pt x="17079" y="15378"/>
                </a:lnTo>
                <a:lnTo>
                  <a:pt x="16828" y="15143"/>
                </a:lnTo>
                <a:lnTo>
                  <a:pt x="16577" y="15026"/>
                </a:lnTo>
                <a:lnTo>
                  <a:pt x="16326" y="15026"/>
                </a:lnTo>
                <a:lnTo>
                  <a:pt x="16074" y="15026"/>
                </a:lnTo>
                <a:lnTo>
                  <a:pt x="15572" y="14909"/>
                </a:lnTo>
                <a:lnTo>
                  <a:pt x="6028" y="14909"/>
                </a:lnTo>
                <a:lnTo>
                  <a:pt x="5526" y="15026"/>
                </a:lnTo>
                <a:lnTo>
                  <a:pt x="5274" y="15026"/>
                </a:lnTo>
                <a:lnTo>
                  <a:pt x="5023" y="15026"/>
                </a:lnTo>
                <a:lnTo>
                  <a:pt x="4772" y="15143"/>
                </a:lnTo>
                <a:lnTo>
                  <a:pt x="4521" y="15378"/>
                </a:lnTo>
                <a:lnTo>
                  <a:pt x="4270" y="15378"/>
                </a:lnTo>
                <a:lnTo>
                  <a:pt x="4270" y="15613"/>
                </a:lnTo>
                <a:lnTo>
                  <a:pt x="4019" y="15730"/>
                </a:lnTo>
                <a:lnTo>
                  <a:pt x="4019" y="19957"/>
                </a:lnTo>
                <a:lnTo>
                  <a:pt x="4270" y="20074"/>
                </a:lnTo>
                <a:lnTo>
                  <a:pt x="4270" y="20309"/>
                </a:lnTo>
                <a:lnTo>
                  <a:pt x="4521" y="20426"/>
                </a:lnTo>
                <a:lnTo>
                  <a:pt x="4772" y="20543"/>
                </a:lnTo>
                <a:lnTo>
                  <a:pt x="5023" y="20661"/>
                </a:lnTo>
                <a:lnTo>
                  <a:pt x="5274" y="20661"/>
                </a:lnTo>
                <a:lnTo>
                  <a:pt x="5526" y="20778"/>
                </a:lnTo>
                <a:lnTo>
                  <a:pt x="6028" y="20778"/>
                </a:lnTo>
                <a:close/>
              </a:path>
              <a:path w="21600" h="21600" extrusionOk="0">
                <a:moveTo>
                  <a:pt x="753" y="1291"/>
                </a:moveTo>
                <a:lnTo>
                  <a:pt x="2260" y="1291"/>
                </a:lnTo>
                <a:lnTo>
                  <a:pt x="2260" y="235"/>
                </a:lnTo>
                <a:lnTo>
                  <a:pt x="753" y="235"/>
                </a:lnTo>
                <a:lnTo>
                  <a:pt x="753" y="1291"/>
                </a:lnTo>
                <a:close/>
              </a:path>
              <a:path w="21600" h="21600" extrusionOk="0">
                <a:moveTo>
                  <a:pt x="753" y="2700"/>
                </a:moveTo>
                <a:lnTo>
                  <a:pt x="2260" y="2700"/>
                </a:lnTo>
                <a:lnTo>
                  <a:pt x="2260" y="1643"/>
                </a:lnTo>
                <a:lnTo>
                  <a:pt x="753" y="1643"/>
                </a:lnTo>
                <a:lnTo>
                  <a:pt x="753" y="2700"/>
                </a:lnTo>
                <a:close/>
              </a:path>
              <a:path w="21600" h="21600" extrusionOk="0">
                <a:moveTo>
                  <a:pt x="753" y="4109"/>
                </a:moveTo>
                <a:lnTo>
                  <a:pt x="2260" y="4109"/>
                </a:lnTo>
                <a:lnTo>
                  <a:pt x="2260" y="3052"/>
                </a:lnTo>
                <a:lnTo>
                  <a:pt x="753" y="3052"/>
                </a:lnTo>
                <a:lnTo>
                  <a:pt x="753" y="4109"/>
                </a:lnTo>
                <a:close/>
              </a:path>
              <a:path w="21600" h="21600" extrusionOk="0">
                <a:moveTo>
                  <a:pt x="753" y="5517"/>
                </a:moveTo>
                <a:lnTo>
                  <a:pt x="2260" y="5517"/>
                </a:lnTo>
                <a:lnTo>
                  <a:pt x="2260" y="4461"/>
                </a:lnTo>
                <a:lnTo>
                  <a:pt x="753" y="4461"/>
                </a:lnTo>
                <a:lnTo>
                  <a:pt x="753" y="5517"/>
                </a:lnTo>
                <a:close/>
              </a:path>
              <a:path w="21600" h="21600" extrusionOk="0">
                <a:moveTo>
                  <a:pt x="753" y="6926"/>
                </a:moveTo>
                <a:lnTo>
                  <a:pt x="2260" y="6926"/>
                </a:lnTo>
                <a:lnTo>
                  <a:pt x="2260" y="5870"/>
                </a:lnTo>
                <a:lnTo>
                  <a:pt x="753" y="5870"/>
                </a:lnTo>
                <a:lnTo>
                  <a:pt x="753" y="6926"/>
                </a:lnTo>
                <a:close/>
              </a:path>
              <a:path w="21600" h="21600" extrusionOk="0">
                <a:moveTo>
                  <a:pt x="753" y="8335"/>
                </a:moveTo>
                <a:lnTo>
                  <a:pt x="2260" y="8335"/>
                </a:lnTo>
                <a:lnTo>
                  <a:pt x="2260" y="7278"/>
                </a:lnTo>
                <a:lnTo>
                  <a:pt x="753" y="7278"/>
                </a:lnTo>
                <a:lnTo>
                  <a:pt x="753" y="8335"/>
                </a:lnTo>
                <a:close/>
              </a:path>
              <a:path w="21600" h="21600" extrusionOk="0">
                <a:moveTo>
                  <a:pt x="753" y="9743"/>
                </a:moveTo>
                <a:lnTo>
                  <a:pt x="2260" y="9743"/>
                </a:lnTo>
                <a:lnTo>
                  <a:pt x="2260" y="8687"/>
                </a:lnTo>
                <a:lnTo>
                  <a:pt x="753" y="8687"/>
                </a:lnTo>
                <a:lnTo>
                  <a:pt x="753" y="9743"/>
                </a:lnTo>
                <a:close/>
              </a:path>
              <a:path w="21600" h="21600" extrusionOk="0">
                <a:moveTo>
                  <a:pt x="753" y="11152"/>
                </a:moveTo>
                <a:lnTo>
                  <a:pt x="2260" y="11152"/>
                </a:lnTo>
                <a:lnTo>
                  <a:pt x="2260" y="10096"/>
                </a:lnTo>
                <a:lnTo>
                  <a:pt x="753" y="10096"/>
                </a:lnTo>
                <a:lnTo>
                  <a:pt x="753" y="11152"/>
                </a:lnTo>
                <a:close/>
              </a:path>
              <a:path w="21600" h="21600" extrusionOk="0">
                <a:moveTo>
                  <a:pt x="753" y="12561"/>
                </a:moveTo>
                <a:lnTo>
                  <a:pt x="2260" y="12561"/>
                </a:lnTo>
                <a:lnTo>
                  <a:pt x="2260" y="11504"/>
                </a:lnTo>
                <a:lnTo>
                  <a:pt x="753" y="11504"/>
                </a:lnTo>
                <a:lnTo>
                  <a:pt x="753" y="12561"/>
                </a:lnTo>
                <a:close/>
              </a:path>
              <a:path w="21600" h="21600" extrusionOk="0">
                <a:moveTo>
                  <a:pt x="753" y="13970"/>
                </a:moveTo>
                <a:lnTo>
                  <a:pt x="2260" y="13970"/>
                </a:lnTo>
                <a:lnTo>
                  <a:pt x="2260" y="12913"/>
                </a:lnTo>
                <a:lnTo>
                  <a:pt x="753" y="12913"/>
                </a:lnTo>
                <a:lnTo>
                  <a:pt x="753" y="13970"/>
                </a:lnTo>
                <a:close/>
              </a:path>
              <a:path w="21600" h="21600" extrusionOk="0">
                <a:moveTo>
                  <a:pt x="753" y="15378"/>
                </a:moveTo>
                <a:lnTo>
                  <a:pt x="2260" y="15378"/>
                </a:lnTo>
                <a:lnTo>
                  <a:pt x="2260" y="14322"/>
                </a:lnTo>
                <a:lnTo>
                  <a:pt x="753" y="14322"/>
                </a:lnTo>
                <a:lnTo>
                  <a:pt x="753" y="15378"/>
                </a:lnTo>
                <a:close/>
              </a:path>
              <a:path w="21600" h="21600" extrusionOk="0">
                <a:moveTo>
                  <a:pt x="753" y="16787"/>
                </a:moveTo>
                <a:lnTo>
                  <a:pt x="2260" y="16787"/>
                </a:lnTo>
                <a:lnTo>
                  <a:pt x="2260" y="15730"/>
                </a:lnTo>
                <a:lnTo>
                  <a:pt x="753" y="15730"/>
                </a:lnTo>
                <a:lnTo>
                  <a:pt x="753" y="16787"/>
                </a:lnTo>
                <a:close/>
              </a:path>
              <a:path w="21600" h="21600" extrusionOk="0">
                <a:moveTo>
                  <a:pt x="753" y="18196"/>
                </a:moveTo>
                <a:lnTo>
                  <a:pt x="2260" y="18196"/>
                </a:lnTo>
                <a:lnTo>
                  <a:pt x="2260" y="17139"/>
                </a:lnTo>
                <a:lnTo>
                  <a:pt x="753" y="17139"/>
                </a:lnTo>
                <a:lnTo>
                  <a:pt x="753" y="18196"/>
                </a:lnTo>
                <a:close/>
              </a:path>
              <a:path w="21600" h="21600" extrusionOk="0">
                <a:moveTo>
                  <a:pt x="753" y="19604"/>
                </a:moveTo>
                <a:lnTo>
                  <a:pt x="2260" y="19604"/>
                </a:lnTo>
                <a:lnTo>
                  <a:pt x="2260" y="18548"/>
                </a:lnTo>
                <a:lnTo>
                  <a:pt x="753" y="18548"/>
                </a:lnTo>
                <a:lnTo>
                  <a:pt x="753" y="19604"/>
                </a:lnTo>
                <a:close/>
              </a:path>
              <a:path w="21600" h="21600" extrusionOk="0">
                <a:moveTo>
                  <a:pt x="753" y="21013"/>
                </a:moveTo>
                <a:lnTo>
                  <a:pt x="2260" y="21013"/>
                </a:lnTo>
                <a:lnTo>
                  <a:pt x="2260" y="19957"/>
                </a:lnTo>
                <a:lnTo>
                  <a:pt x="753" y="19957"/>
                </a:lnTo>
                <a:lnTo>
                  <a:pt x="753" y="21013"/>
                </a:lnTo>
                <a:close/>
              </a:path>
              <a:path w="21600" h="21600" extrusionOk="0">
                <a:moveTo>
                  <a:pt x="19340" y="1409"/>
                </a:moveTo>
                <a:lnTo>
                  <a:pt x="20595" y="1409"/>
                </a:lnTo>
                <a:lnTo>
                  <a:pt x="20595" y="352"/>
                </a:lnTo>
                <a:lnTo>
                  <a:pt x="19340" y="352"/>
                </a:lnTo>
                <a:lnTo>
                  <a:pt x="19340" y="1409"/>
                </a:lnTo>
                <a:close/>
              </a:path>
              <a:path w="21600" h="21600" extrusionOk="0">
                <a:moveTo>
                  <a:pt x="19340" y="2700"/>
                </a:moveTo>
                <a:lnTo>
                  <a:pt x="20595" y="2700"/>
                </a:lnTo>
                <a:lnTo>
                  <a:pt x="20595" y="1643"/>
                </a:lnTo>
                <a:lnTo>
                  <a:pt x="19340" y="1643"/>
                </a:lnTo>
                <a:lnTo>
                  <a:pt x="19340" y="2700"/>
                </a:lnTo>
                <a:close/>
              </a:path>
              <a:path w="21600" h="21600" extrusionOk="0">
                <a:moveTo>
                  <a:pt x="19340" y="4109"/>
                </a:moveTo>
                <a:lnTo>
                  <a:pt x="20595" y="4109"/>
                </a:lnTo>
                <a:lnTo>
                  <a:pt x="20595" y="3052"/>
                </a:lnTo>
                <a:lnTo>
                  <a:pt x="19340" y="3052"/>
                </a:lnTo>
                <a:lnTo>
                  <a:pt x="19340" y="4109"/>
                </a:lnTo>
                <a:close/>
              </a:path>
              <a:path w="21600" h="21600" extrusionOk="0">
                <a:moveTo>
                  <a:pt x="19340" y="5517"/>
                </a:moveTo>
                <a:lnTo>
                  <a:pt x="20595" y="5517"/>
                </a:lnTo>
                <a:lnTo>
                  <a:pt x="20595" y="4461"/>
                </a:lnTo>
                <a:lnTo>
                  <a:pt x="19340" y="4461"/>
                </a:lnTo>
                <a:lnTo>
                  <a:pt x="19340" y="5517"/>
                </a:lnTo>
                <a:close/>
              </a:path>
              <a:path w="21600" h="21600" extrusionOk="0">
                <a:moveTo>
                  <a:pt x="19340" y="6926"/>
                </a:moveTo>
                <a:lnTo>
                  <a:pt x="20595" y="6926"/>
                </a:lnTo>
                <a:lnTo>
                  <a:pt x="20595" y="5870"/>
                </a:lnTo>
                <a:lnTo>
                  <a:pt x="19340" y="5870"/>
                </a:lnTo>
                <a:lnTo>
                  <a:pt x="19340" y="6926"/>
                </a:lnTo>
                <a:close/>
              </a:path>
              <a:path w="21600" h="21600" extrusionOk="0">
                <a:moveTo>
                  <a:pt x="19340" y="8335"/>
                </a:moveTo>
                <a:lnTo>
                  <a:pt x="20595" y="8335"/>
                </a:lnTo>
                <a:lnTo>
                  <a:pt x="20595" y="7278"/>
                </a:lnTo>
                <a:lnTo>
                  <a:pt x="19340" y="7278"/>
                </a:lnTo>
                <a:lnTo>
                  <a:pt x="19340" y="8335"/>
                </a:lnTo>
                <a:close/>
              </a:path>
              <a:path w="21600" h="21600" extrusionOk="0">
                <a:moveTo>
                  <a:pt x="19340" y="9743"/>
                </a:moveTo>
                <a:lnTo>
                  <a:pt x="20595" y="9743"/>
                </a:lnTo>
                <a:lnTo>
                  <a:pt x="20595" y="8687"/>
                </a:lnTo>
                <a:lnTo>
                  <a:pt x="19340" y="8687"/>
                </a:lnTo>
                <a:lnTo>
                  <a:pt x="19340" y="9743"/>
                </a:lnTo>
                <a:close/>
              </a:path>
              <a:path w="21600" h="21600" extrusionOk="0">
                <a:moveTo>
                  <a:pt x="19340" y="11152"/>
                </a:moveTo>
                <a:lnTo>
                  <a:pt x="20595" y="11152"/>
                </a:lnTo>
                <a:lnTo>
                  <a:pt x="20595" y="10096"/>
                </a:lnTo>
                <a:lnTo>
                  <a:pt x="19340" y="10096"/>
                </a:lnTo>
                <a:lnTo>
                  <a:pt x="19340" y="11152"/>
                </a:lnTo>
                <a:close/>
              </a:path>
              <a:path w="21600" h="21600" extrusionOk="0">
                <a:moveTo>
                  <a:pt x="19340" y="12561"/>
                </a:moveTo>
                <a:lnTo>
                  <a:pt x="20595" y="12561"/>
                </a:lnTo>
                <a:lnTo>
                  <a:pt x="20595" y="11504"/>
                </a:lnTo>
                <a:lnTo>
                  <a:pt x="19340" y="11504"/>
                </a:lnTo>
                <a:lnTo>
                  <a:pt x="19340" y="12561"/>
                </a:lnTo>
                <a:close/>
              </a:path>
              <a:path w="21600" h="21600" extrusionOk="0">
                <a:moveTo>
                  <a:pt x="19340" y="13970"/>
                </a:moveTo>
                <a:lnTo>
                  <a:pt x="20595" y="13970"/>
                </a:lnTo>
                <a:lnTo>
                  <a:pt x="20595" y="12913"/>
                </a:lnTo>
                <a:lnTo>
                  <a:pt x="19340" y="12913"/>
                </a:lnTo>
                <a:lnTo>
                  <a:pt x="19340" y="13970"/>
                </a:lnTo>
                <a:close/>
              </a:path>
              <a:path w="21600" h="21600" extrusionOk="0">
                <a:moveTo>
                  <a:pt x="19340" y="15378"/>
                </a:moveTo>
                <a:lnTo>
                  <a:pt x="20595" y="15378"/>
                </a:lnTo>
                <a:lnTo>
                  <a:pt x="20595" y="14322"/>
                </a:lnTo>
                <a:lnTo>
                  <a:pt x="19340" y="14322"/>
                </a:lnTo>
                <a:lnTo>
                  <a:pt x="19340" y="15378"/>
                </a:lnTo>
                <a:close/>
              </a:path>
              <a:path w="21600" h="21600" extrusionOk="0">
                <a:moveTo>
                  <a:pt x="19340" y="16787"/>
                </a:moveTo>
                <a:lnTo>
                  <a:pt x="20595" y="16787"/>
                </a:lnTo>
                <a:lnTo>
                  <a:pt x="20595" y="15730"/>
                </a:lnTo>
                <a:lnTo>
                  <a:pt x="19340" y="15730"/>
                </a:lnTo>
                <a:lnTo>
                  <a:pt x="19340" y="16787"/>
                </a:lnTo>
                <a:close/>
              </a:path>
              <a:path w="21600" h="21600" extrusionOk="0">
                <a:moveTo>
                  <a:pt x="19340" y="18196"/>
                </a:moveTo>
                <a:lnTo>
                  <a:pt x="20595" y="18196"/>
                </a:lnTo>
                <a:lnTo>
                  <a:pt x="20595" y="17139"/>
                </a:lnTo>
                <a:lnTo>
                  <a:pt x="19340" y="17139"/>
                </a:lnTo>
                <a:lnTo>
                  <a:pt x="19340" y="18196"/>
                </a:lnTo>
                <a:close/>
              </a:path>
              <a:path w="21600" h="21600" extrusionOk="0">
                <a:moveTo>
                  <a:pt x="19340" y="19604"/>
                </a:moveTo>
                <a:lnTo>
                  <a:pt x="20595" y="19604"/>
                </a:lnTo>
                <a:lnTo>
                  <a:pt x="20595" y="18548"/>
                </a:lnTo>
                <a:lnTo>
                  <a:pt x="19340" y="18548"/>
                </a:lnTo>
                <a:lnTo>
                  <a:pt x="19340" y="19604"/>
                </a:lnTo>
                <a:close/>
              </a:path>
              <a:path w="21600" h="21600" extrusionOk="0">
                <a:moveTo>
                  <a:pt x="19340" y="21013"/>
                </a:moveTo>
                <a:lnTo>
                  <a:pt x="20595" y="21013"/>
                </a:lnTo>
                <a:lnTo>
                  <a:pt x="20595" y="19957"/>
                </a:lnTo>
                <a:lnTo>
                  <a:pt x="19340" y="19957"/>
                </a:lnTo>
                <a:lnTo>
                  <a:pt x="19340" y="21013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P             </a:t>
            </a:r>
            <a:endParaRPr lang="en-US" dirty="0"/>
          </a:p>
        </p:txBody>
      </p:sp>
      <p:sp>
        <p:nvSpPr>
          <p:cNvPr id="6" name="Film"/>
          <p:cNvSpPr>
            <a:spLocks noEditPoints="1" noChangeArrowheads="1"/>
          </p:cNvSpPr>
          <p:nvPr/>
        </p:nvSpPr>
        <p:spPr bwMode="auto">
          <a:xfrm>
            <a:off x="1828800" y="2819400"/>
            <a:ext cx="1219200" cy="1719264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4960 w 21600"/>
              <a:gd name="T17" fmla="*/ 8129 h 21600"/>
              <a:gd name="T18" fmla="*/ 17079 w 21600"/>
              <a:gd name="T19" fmla="*/ 13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close/>
              </a:path>
              <a:path w="21600" h="21600" extrusionOk="0">
                <a:moveTo>
                  <a:pt x="3014" y="21600"/>
                </a:moveTo>
                <a:lnTo>
                  <a:pt x="3014" y="0"/>
                </a:lnTo>
                <a:lnTo>
                  <a:pt x="0" y="0"/>
                </a:lnTo>
                <a:lnTo>
                  <a:pt x="0" y="21600"/>
                </a:lnTo>
                <a:lnTo>
                  <a:pt x="3014" y="21600"/>
                </a:lnTo>
                <a:close/>
              </a:path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18586" y="0"/>
                </a:lnTo>
                <a:lnTo>
                  <a:pt x="18586" y="21600"/>
                </a:lnTo>
                <a:lnTo>
                  <a:pt x="21600" y="21600"/>
                </a:lnTo>
                <a:close/>
              </a:path>
              <a:path w="21600" h="21600" extrusionOk="0">
                <a:moveTo>
                  <a:pt x="6028" y="6574"/>
                </a:moveTo>
                <a:lnTo>
                  <a:pt x="15572" y="6574"/>
                </a:lnTo>
                <a:lnTo>
                  <a:pt x="16074" y="6574"/>
                </a:lnTo>
                <a:lnTo>
                  <a:pt x="16326" y="6457"/>
                </a:lnTo>
                <a:lnTo>
                  <a:pt x="16577" y="6339"/>
                </a:lnTo>
                <a:lnTo>
                  <a:pt x="16828" y="6222"/>
                </a:lnTo>
                <a:lnTo>
                  <a:pt x="17079" y="6222"/>
                </a:lnTo>
                <a:lnTo>
                  <a:pt x="17330" y="5987"/>
                </a:lnTo>
                <a:lnTo>
                  <a:pt x="17330" y="5870"/>
                </a:lnTo>
                <a:lnTo>
                  <a:pt x="17581" y="5635"/>
                </a:lnTo>
                <a:lnTo>
                  <a:pt x="17581" y="1526"/>
                </a:lnTo>
                <a:lnTo>
                  <a:pt x="17330" y="1291"/>
                </a:lnTo>
                <a:lnTo>
                  <a:pt x="17330" y="1174"/>
                </a:lnTo>
                <a:lnTo>
                  <a:pt x="17079" y="1057"/>
                </a:lnTo>
                <a:lnTo>
                  <a:pt x="16828" y="939"/>
                </a:lnTo>
                <a:lnTo>
                  <a:pt x="16577" y="822"/>
                </a:lnTo>
                <a:lnTo>
                  <a:pt x="16326" y="704"/>
                </a:lnTo>
                <a:lnTo>
                  <a:pt x="16074" y="704"/>
                </a:lnTo>
                <a:lnTo>
                  <a:pt x="15572" y="587"/>
                </a:lnTo>
                <a:lnTo>
                  <a:pt x="6028" y="587"/>
                </a:lnTo>
                <a:lnTo>
                  <a:pt x="5526" y="704"/>
                </a:lnTo>
                <a:lnTo>
                  <a:pt x="5274" y="704"/>
                </a:lnTo>
                <a:lnTo>
                  <a:pt x="5023" y="822"/>
                </a:lnTo>
                <a:lnTo>
                  <a:pt x="4772" y="939"/>
                </a:lnTo>
                <a:lnTo>
                  <a:pt x="4521" y="1057"/>
                </a:lnTo>
                <a:lnTo>
                  <a:pt x="4270" y="1174"/>
                </a:lnTo>
                <a:lnTo>
                  <a:pt x="4270" y="1291"/>
                </a:lnTo>
                <a:lnTo>
                  <a:pt x="4019" y="1526"/>
                </a:lnTo>
                <a:lnTo>
                  <a:pt x="4019" y="5635"/>
                </a:lnTo>
                <a:lnTo>
                  <a:pt x="4270" y="5870"/>
                </a:lnTo>
                <a:lnTo>
                  <a:pt x="4270" y="5987"/>
                </a:lnTo>
                <a:lnTo>
                  <a:pt x="4521" y="6222"/>
                </a:lnTo>
                <a:lnTo>
                  <a:pt x="4772" y="6222"/>
                </a:lnTo>
                <a:lnTo>
                  <a:pt x="5023" y="6339"/>
                </a:lnTo>
                <a:lnTo>
                  <a:pt x="5274" y="6457"/>
                </a:lnTo>
                <a:lnTo>
                  <a:pt x="5526" y="6574"/>
                </a:lnTo>
                <a:lnTo>
                  <a:pt x="6028" y="6574"/>
                </a:lnTo>
                <a:close/>
              </a:path>
              <a:path w="21600" h="21600" extrusionOk="0">
                <a:moveTo>
                  <a:pt x="6028" y="13617"/>
                </a:moveTo>
                <a:lnTo>
                  <a:pt x="15572" y="13617"/>
                </a:lnTo>
                <a:lnTo>
                  <a:pt x="16074" y="13617"/>
                </a:lnTo>
                <a:lnTo>
                  <a:pt x="16326" y="13617"/>
                </a:lnTo>
                <a:lnTo>
                  <a:pt x="16577" y="13500"/>
                </a:lnTo>
                <a:lnTo>
                  <a:pt x="16828" y="13383"/>
                </a:lnTo>
                <a:lnTo>
                  <a:pt x="17079" y="13265"/>
                </a:lnTo>
                <a:lnTo>
                  <a:pt x="17330" y="13148"/>
                </a:lnTo>
                <a:lnTo>
                  <a:pt x="17330" y="12913"/>
                </a:lnTo>
                <a:lnTo>
                  <a:pt x="17581" y="12796"/>
                </a:lnTo>
                <a:lnTo>
                  <a:pt x="17581" y="8687"/>
                </a:lnTo>
                <a:lnTo>
                  <a:pt x="17330" y="8452"/>
                </a:lnTo>
                <a:lnTo>
                  <a:pt x="17330" y="8335"/>
                </a:lnTo>
                <a:lnTo>
                  <a:pt x="17079" y="8217"/>
                </a:lnTo>
                <a:lnTo>
                  <a:pt x="16828" y="7983"/>
                </a:lnTo>
                <a:lnTo>
                  <a:pt x="16577" y="7983"/>
                </a:lnTo>
                <a:lnTo>
                  <a:pt x="16326" y="7865"/>
                </a:lnTo>
                <a:lnTo>
                  <a:pt x="16074" y="7865"/>
                </a:lnTo>
                <a:lnTo>
                  <a:pt x="15572" y="7748"/>
                </a:lnTo>
                <a:lnTo>
                  <a:pt x="6028" y="7748"/>
                </a:lnTo>
                <a:lnTo>
                  <a:pt x="5526" y="7865"/>
                </a:lnTo>
                <a:lnTo>
                  <a:pt x="5274" y="7865"/>
                </a:lnTo>
                <a:lnTo>
                  <a:pt x="5023" y="7983"/>
                </a:lnTo>
                <a:lnTo>
                  <a:pt x="4772" y="7983"/>
                </a:lnTo>
                <a:lnTo>
                  <a:pt x="4521" y="8217"/>
                </a:lnTo>
                <a:lnTo>
                  <a:pt x="4270" y="8335"/>
                </a:lnTo>
                <a:lnTo>
                  <a:pt x="4270" y="8452"/>
                </a:lnTo>
                <a:lnTo>
                  <a:pt x="4019" y="8687"/>
                </a:lnTo>
                <a:lnTo>
                  <a:pt x="4019" y="12796"/>
                </a:lnTo>
                <a:lnTo>
                  <a:pt x="4270" y="12913"/>
                </a:lnTo>
                <a:lnTo>
                  <a:pt x="4270" y="13148"/>
                </a:lnTo>
                <a:lnTo>
                  <a:pt x="4521" y="13265"/>
                </a:lnTo>
                <a:lnTo>
                  <a:pt x="4772" y="13383"/>
                </a:lnTo>
                <a:lnTo>
                  <a:pt x="5023" y="13500"/>
                </a:lnTo>
                <a:lnTo>
                  <a:pt x="5274" y="13617"/>
                </a:lnTo>
                <a:lnTo>
                  <a:pt x="5526" y="13617"/>
                </a:lnTo>
                <a:lnTo>
                  <a:pt x="6028" y="13617"/>
                </a:lnTo>
                <a:close/>
              </a:path>
              <a:path w="21600" h="21600" extrusionOk="0">
                <a:moveTo>
                  <a:pt x="6028" y="20778"/>
                </a:moveTo>
                <a:lnTo>
                  <a:pt x="15572" y="20778"/>
                </a:lnTo>
                <a:lnTo>
                  <a:pt x="16074" y="20778"/>
                </a:lnTo>
                <a:lnTo>
                  <a:pt x="16326" y="20661"/>
                </a:lnTo>
                <a:lnTo>
                  <a:pt x="16577" y="20661"/>
                </a:lnTo>
                <a:lnTo>
                  <a:pt x="16828" y="20543"/>
                </a:lnTo>
                <a:lnTo>
                  <a:pt x="17079" y="20426"/>
                </a:lnTo>
                <a:lnTo>
                  <a:pt x="17330" y="20309"/>
                </a:lnTo>
                <a:lnTo>
                  <a:pt x="17330" y="20074"/>
                </a:lnTo>
                <a:lnTo>
                  <a:pt x="17581" y="19957"/>
                </a:lnTo>
                <a:lnTo>
                  <a:pt x="17581" y="15730"/>
                </a:lnTo>
                <a:lnTo>
                  <a:pt x="17330" y="15613"/>
                </a:lnTo>
                <a:lnTo>
                  <a:pt x="17330" y="15378"/>
                </a:lnTo>
                <a:lnTo>
                  <a:pt x="17079" y="15378"/>
                </a:lnTo>
                <a:lnTo>
                  <a:pt x="16828" y="15143"/>
                </a:lnTo>
                <a:lnTo>
                  <a:pt x="16577" y="15026"/>
                </a:lnTo>
                <a:lnTo>
                  <a:pt x="16326" y="15026"/>
                </a:lnTo>
                <a:lnTo>
                  <a:pt x="16074" y="15026"/>
                </a:lnTo>
                <a:lnTo>
                  <a:pt x="15572" y="14909"/>
                </a:lnTo>
                <a:lnTo>
                  <a:pt x="6028" y="14909"/>
                </a:lnTo>
                <a:lnTo>
                  <a:pt x="5526" y="15026"/>
                </a:lnTo>
                <a:lnTo>
                  <a:pt x="5274" y="15026"/>
                </a:lnTo>
                <a:lnTo>
                  <a:pt x="5023" y="15026"/>
                </a:lnTo>
                <a:lnTo>
                  <a:pt x="4772" y="15143"/>
                </a:lnTo>
                <a:lnTo>
                  <a:pt x="4521" y="15378"/>
                </a:lnTo>
                <a:lnTo>
                  <a:pt x="4270" y="15378"/>
                </a:lnTo>
                <a:lnTo>
                  <a:pt x="4270" y="15613"/>
                </a:lnTo>
                <a:lnTo>
                  <a:pt x="4019" y="15730"/>
                </a:lnTo>
                <a:lnTo>
                  <a:pt x="4019" y="19957"/>
                </a:lnTo>
                <a:lnTo>
                  <a:pt x="4270" y="20074"/>
                </a:lnTo>
                <a:lnTo>
                  <a:pt x="4270" y="20309"/>
                </a:lnTo>
                <a:lnTo>
                  <a:pt x="4521" y="20426"/>
                </a:lnTo>
                <a:lnTo>
                  <a:pt x="4772" y="20543"/>
                </a:lnTo>
                <a:lnTo>
                  <a:pt x="5023" y="20661"/>
                </a:lnTo>
                <a:lnTo>
                  <a:pt x="5274" y="20661"/>
                </a:lnTo>
                <a:lnTo>
                  <a:pt x="5526" y="20778"/>
                </a:lnTo>
                <a:lnTo>
                  <a:pt x="6028" y="20778"/>
                </a:lnTo>
                <a:close/>
              </a:path>
              <a:path w="21600" h="21600" extrusionOk="0">
                <a:moveTo>
                  <a:pt x="753" y="1291"/>
                </a:moveTo>
                <a:lnTo>
                  <a:pt x="2260" y="1291"/>
                </a:lnTo>
                <a:lnTo>
                  <a:pt x="2260" y="235"/>
                </a:lnTo>
                <a:lnTo>
                  <a:pt x="753" y="235"/>
                </a:lnTo>
                <a:lnTo>
                  <a:pt x="753" y="1291"/>
                </a:lnTo>
                <a:close/>
              </a:path>
              <a:path w="21600" h="21600" extrusionOk="0">
                <a:moveTo>
                  <a:pt x="753" y="2700"/>
                </a:moveTo>
                <a:lnTo>
                  <a:pt x="2260" y="2700"/>
                </a:lnTo>
                <a:lnTo>
                  <a:pt x="2260" y="1643"/>
                </a:lnTo>
                <a:lnTo>
                  <a:pt x="753" y="1643"/>
                </a:lnTo>
                <a:lnTo>
                  <a:pt x="753" y="2700"/>
                </a:lnTo>
                <a:close/>
              </a:path>
              <a:path w="21600" h="21600" extrusionOk="0">
                <a:moveTo>
                  <a:pt x="753" y="4109"/>
                </a:moveTo>
                <a:lnTo>
                  <a:pt x="2260" y="4109"/>
                </a:lnTo>
                <a:lnTo>
                  <a:pt x="2260" y="3052"/>
                </a:lnTo>
                <a:lnTo>
                  <a:pt x="753" y="3052"/>
                </a:lnTo>
                <a:lnTo>
                  <a:pt x="753" y="4109"/>
                </a:lnTo>
                <a:close/>
              </a:path>
              <a:path w="21600" h="21600" extrusionOk="0">
                <a:moveTo>
                  <a:pt x="753" y="5517"/>
                </a:moveTo>
                <a:lnTo>
                  <a:pt x="2260" y="5517"/>
                </a:lnTo>
                <a:lnTo>
                  <a:pt x="2260" y="4461"/>
                </a:lnTo>
                <a:lnTo>
                  <a:pt x="753" y="4461"/>
                </a:lnTo>
                <a:lnTo>
                  <a:pt x="753" y="5517"/>
                </a:lnTo>
                <a:close/>
              </a:path>
              <a:path w="21600" h="21600" extrusionOk="0">
                <a:moveTo>
                  <a:pt x="753" y="6926"/>
                </a:moveTo>
                <a:lnTo>
                  <a:pt x="2260" y="6926"/>
                </a:lnTo>
                <a:lnTo>
                  <a:pt x="2260" y="5870"/>
                </a:lnTo>
                <a:lnTo>
                  <a:pt x="753" y="5870"/>
                </a:lnTo>
                <a:lnTo>
                  <a:pt x="753" y="6926"/>
                </a:lnTo>
                <a:close/>
              </a:path>
              <a:path w="21600" h="21600" extrusionOk="0">
                <a:moveTo>
                  <a:pt x="753" y="8335"/>
                </a:moveTo>
                <a:lnTo>
                  <a:pt x="2260" y="8335"/>
                </a:lnTo>
                <a:lnTo>
                  <a:pt x="2260" y="7278"/>
                </a:lnTo>
                <a:lnTo>
                  <a:pt x="753" y="7278"/>
                </a:lnTo>
                <a:lnTo>
                  <a:pt x="753" y="8335"/>
                </a:lnTo>
                <a:close/>
              </a:path>
              <a:path w="21600" h="21600" extrusionOk="0">
                <a:moveTo>
                  <a:pt x="753" y="9743"/>
                </a:moveTo>
                <a:lnTo>
                  <a:pt x="2260" y="9743"/>
                </a:lnTo>
                <a:lnTo>
                  <a:pt x="2260" y="8687"/>
                </a:lnTo>
                <a:lnTo>
                  <a:pt x="753" y="8687"/>
                </a:lnTo>
                <a:lnTo>
                  <a:pt x="753" y="9743"/>
                </a:lnTo>
                <a:close/>
              </a:path>
              <a:path w="21600" h="21600" extrusionOk="0">
                <a:moveTo>
                  <a:pt x="753" y="11152"/>
                </a:moveTo>
                <a:lnTo>
                  <a:pt x="2260" y="11152"/>
                </a:lnTo>
                <a:lnTo>
                  <a:pt x="2260" y="10096"/>
                </a:lnTo>
                <a:lnTo>
                  <a:pt x="753" y="10096"/>
                </a:lnTo>
                <a:lnTo>
                  <a:pt x="753" y="11152"/>
                </a:lnTo>
                <a:close/>
              </a:path>
              <a:path w="21600" h="21600" extrusionOk="0">
                <a:moveTo>
                  <a:pt x="753" y="12561"/>
                </a:moveTo>
                <a:lnTo>
                  <a:pt x="2260" y="12561"/>
                </a:lnTo>
                <a:lnTo>
                  <a:pt x="2260" y="11504"/>
                </a:lnTo>
                <a:lnTo>
                  <a:pt x="753" y="11504"/>
                </a:lnTo>
                <a:lnTo>
                  <a:pt x="753" y="12561"/>
                </a:lnTo>
                <a:close/>
              </a:path>
              <a:path w="21600" h="21600" extrusionOk="0">
                <a:moveTo>
                  <a:pt x="753" y="13970"/>
                </a:moveTo>
                <a:lnTo>
                  <a:pt x="2260" y="13970"/>
                </a:lnTo>
                <a:lnTo>
                  <a:pt x="2260" y="12913"/>
                </a:lnTo>
                <a:lnTo>
                  <a:pt x="753" y="12913"/>
                </a:lnTo>
                <a:lnTo>
                  <a:pt x="753" y="13970"/>
                </a:lnTo>
                <a:close/>
              </a:path>
              <a:path w="21600" h="21600" extrusionOk="0">
                <a:moveTo>
                  <a:pt x="753" y="15378"/>
                </a:moveTo>
                <a:lnTo>
                  <a:pt x="2260" y="15378"/>
                </a:lnTo>
                <a:lnTo>
                  <a:pt x="2260" y="14322"/>
                </a:lnTo>
                <a:lnTo>
                  <a:pt x="753" y="14322"/>
                </a:lnTo>
                <a:lnTo>
                  <a:pt x="753" y="15378"/>
                </a:lnTo>
                <a:close/>
              </a:path>
              <a:path w="21600" h="21600" extrusionOk="0">
                <a:moveTo>
                  <a:pt x="753" y="16787"/>
                </a:moveTo>
                <a:lnTo>
                  <a:pt x="2260" y="16787"/>
                </a:lnTo>
                <a:lnTo>
                  <a:pt x="2260" y="15730"/>
                </a:lnTo>
                <a:lnTo>
                  <a:pt x="753" y="15730"/>
                </a:lnTo>
                <a:lnTo>
                  <a:pt x="753" y="16787"/>
                </a:lnTo>
                <a:close/>
              </a:path>
              <a:path w="21600" h="21600" extrusionOk="0">
                <a:moveTo>
                  <a:pt x="753" y="18196"/>
                </a:moveTo>
                <a:lnTo>
                  <a:pt x="2260" y="18196"/>
                </a:lnTo>
                <a:lnTo>
                  <a:pt x="2260" y="17139"/>
                </a:lnTo>
                <a:lnTo>
                  <a:pt x="753" y="17139"/>
                </a:lnTo>
                <a:lnTo>
                  <a:pt x="753" y="18196"/>
                </a:lnTo>
                <a:close/>
              </a:path>
              <a:path w="21600" h="21600" extrusionOk="0">
                <a:moveTo>
                  <a:pt x="753" y="19604"/>
                </a:moveTo>
                <a:lnTo>
                  <a:pt x="2260" y="19604"/>
                </a:lnTo>
                <a:lnTo>
                  <a:pt x="2260" y="18548"/>
                </a:lnTo>
                <a:lnTo>
                  <a:pt x="753" y="18548"/>
                </a:lnTo>
                <a:lnTo>
                  <a:pt x="753" y="19604"/>
                </a:lnTo>
                <a:close/>
              </a:path>
              <a:path w="21600" h="21600" extrusionOk="0">
                <a:moveTo>
                  <a:pt x="753" y="21013"/>
                </a:moveTo>
                <a:lnTo>
                  <a:pt x="2260" y="21013"/>
                </a:lnTo>
                <a:lnTo>
                  <a:pt x="2260" y="19957"/>
                </a:lnTo>
                <a:lnTo>
                  <a:pt x="753" y="19957"/>
                </a:lnTo>
                <a:lnTo>
                  <a:pt x="753" y="21013"/>
                </a:lnTo>
                <a:close/>
              </a:path>
              <a:path w="21600" h="21600" extrusionOk="0">
                <a:moveTo>
                  <a:pt x="19340" y="1409"/>
                </a:moveTo>
                <a:lnTo>
                  <a:pt x="20595" y="1409"/>
                </a:lnTo>
                <a:lnTo>
                  <a:pt x="20595" y="352"/>
                </a:lnTo>
                <a:lnTo>
                  <a:pt x="19340" y="352"/>
                </a:lnTo>
                <a:lnTo>
                  <a:pt x="19340" y="1409"/>
                </a:lnTo>
                <a:close/>
              </a:path>
              <a:path w="21600" h="21600" extrusionOk="0">
                <a:moveTo>
                  <a:pt x="19340" y="2700"/>
                </a:moveTo>
                <a:lnTo>
                  <a:pt x="20595" y="2700"/>
                </a:lnTo>
                <a:lnTo>
                  <a:pt x="20595" y="1643"/>
                </a:lnTo>
                <a:lnTo>
                  <a:pt x="19340" y="1643"/>
                </a:lnTo>
                <a:lnTo>
                  <a:pt x="19340" y="2700"/>
                </a:lnTo>
                <a:close/>
              </a:path>
              <a:path w="21600" h="21600" extrusionOk="0">
                <a:moveTo>
                  <a:pt x="19340" y="4109"/>
                </a:moveTo>
                <a:lnTo>
                  <a:pt x="20595" y="4109"/>
                </a:lnTo>
                <a:lnTo>
                  <a:pt x="20595" y="3052"/>
                </a:lnTo>
                <a:lnTo>
                  <a:pt x="19340" y="3052"/>
                </a:lnTo>
                <a:lnTo>
                  <a:pt x="19340" y="4109"/>
                </a:lnTo>
                <a:close/>
              </a:path>
              <a:path w="21600" h="21600" extrusionOk="0">
                <a:moveTo>
                  <a:pt x="19340" y="5517"/>
                </a:moveTo>
                <a:lnTo>
                  <a:pt x="20595" y="5517"/>
                </a:lnTo>
                <a:lnTo>
                  <a:pt x="20595" y="4461"/>
                </a:lnTo>
                <a:lnTo>
                  <a:pt x="19340" y="4461"/>
                </a:lnTo>
                <a:lnTo>
                  <a:pt x="19340" y="5517"/>
                </a:lnTo>
                <a:close/>
              </a:path>
              <a:path w="21600" h="21600" extrusionOk="0">
                <a:moveTo>
                  <a:pt x="19340" y="6926"/>
                </a:moveTo>
                <a:lnTo>
                  <a:pt x="20595" y="6926"/>
                </a:lnTo>
                <a:lnTo>
                  <a:pt x="20595" y="5870"/>
                </a:lnTo>
                <a:lnTo>
                  <a:pt x="19340" y="5870"/>
                </a:lnTo>
                <a:lnTo>
                  <a:pt x="19340" y="6926"/>
                </a:lnTo>
                <a:close/>
              </a:path>
              <a:path w="21600" h="21600" extrusionOk="0">
                <a:moveTo>
                  <a:pt x="19340" y="8335"/>
                </a:moveTo>
                <a:lnTo>
                  <a:pt x="20595" y="8335"/>
                </a:lnTo>
                <a:lnTo>
                  <a:pt x="20595" y="7278"/>
                </a:lnTo>
                <a:lnTo>
                  <a:pt x="19340" y="7278"/>
                </a:lnTo>
                <a:lnTo>
                  <a:pt x="19340" y="8335"/>
                </a:lnTo>
                <a:close/>
              </a:path>
              <a:path w="21600" h="21600" extrusionOk="0">
                <a:moveTo>
                  <a:pt x="19340" y="9743"/>
                </a:moveTo>
                <a:lnTo>
                  <a:pt x="20595" y="9743"/>
                </a:lnTo>
                <a:lnTo>
                  <a:pt x="20595" y="8687"/>
                </a:lnTo>
                <a:lnTo>
                  <a:pt x="19340" y="8687"/>
                </a:lnTo>
                <a:lnTo>
                  <a:pt x="19340" y="9743"/>
                </a:lnTo>
                <a:close/>
              </a:path>
              <a:path w="21600" h="21600" extrusionOk="0">
                <a:moveTo>
                  <a:pt x="19340" y="11152"/>
                </a:moveTo>
                <a:lnTo>
                  <a:pt x="20595" y="11152"/>
                </a:lnTo>
                <a:lnTo>
                  <a:pt x="20595" y="10096"/>
                </a:lnTo>
                <a:lnTo>
                  <a:pt x="19340" y="10096"/>
                </a:lnTo>
                <a:lnTo>
                  <a:pt x="19340" y="11152"/>
                </a:lnTo>
                <a:close/>
              </a:path>
              <a:path w="21600" h="21600" extrusionOk="0">
                <a:moveTo>
                  <a:pt x="19340" y="12561"/>
                </a:moveTo>
                <a:lnTo>
                  <a:pt x="20595" y="12561"/>
                </a:lnTo>
                <a:lnTo>
                  <a:pt x="20595" y="11504"/>
                </a:lnTo>
                <a:lnTo>
                  <a:pt x="19340" y="11504"/>
                </a:lnTo>
                <a:lnTo>
                  <a:pt x="19340" y="12561"/>
                </a:lnTo>
                <a:close/>
              </a:path>
              <a:path w="21600" h="21600" extrusionOk="0">
                <a:moveTo>
                  <a:pt x="19340" y="13970"/>
                </a:moveTo>
                <a:lnTo>
                  <a:pt x="20595" y="13970"/>
                </a:lnTo>
                <a:lnTo>
                  <a:pt x="20595" y="12913"/>
                </a:lnTo>
                <a:lnTo>
                  <a:pt x="19340" y="12913"/>
                </a:lnTo>
                <a:lnTo>
                  <a:pt x="19340" y="13970"/>
                </a:lnTo>
                <a:close/>
              </a:path>
              <a:path w="21600" h="21600" extrusionOk="0">
                <a:moveTo>
                  <a:pt x="19340" y="15378"/>
                </a:moveTo>
                <a:lnTo>
                  <a:pt x="20595" y="15378"/>
                </a:lnTo>
                <a:lnTo>
                  <a:pt x="20595" y="14322"/>
                </a:lnTo>
                <a:lnTo>
                  <a:pt x="19340" y="14322"/>
                </a:lnTo>
                <a:lnTo>
                  <a:pt x="19340" y="15378"/>
                </a:lnTo>
                <a:close/>
              </a:path>
              <a:path w="21600" h="21600" extrusionOk="0">
                <a:moveTo>
                  <a:pt x="19340" y="16787"/>
                </a:moveTo>
                <a:lnTo>
                  <a:pt x="20595" y="16787"/>
                </a:lnTo>
                <a:lnTo>
                  <a:pt x="20595" y="15730"/>
                </a:lnTo>
                <a:lnTo>
                  <a:pt x="19340" y="15730"/>
                </a:lnTo>
                <a:lnTo>
                  <a:pt x="19340" y="16787"/>
                </a:lnTo>
                <a:close/>
              </a:path>
              <a:path w="21600" h="21600" extrusionOk="0">
                <a:moveTo>
                  <a:pt x="19340" y="18196"/>
                </a:moveTo>
                <a:lnTo>
                  <a:pt x="20595" y="18196"/>
                </a:lnTo>
                <a:lnTo>
                  <a:pt x="20595" y="17139"/>
                </a:lnTo>
                <a:lnTo>
                  <a:pt x="19340" y="17139"/>
                </a:lnTo>
                <a:lnTo>
                  <a:pt x="19340" y="18196"/>
                </a:lnTo>
                <a:close/>
              </a:path>
              <a:path w="21600" h="21600" extrusionOk="0">
                <a:moveTo>
                  <a:pt x="19340" y="19604"/>
                </a:moveTo>
                <a:lnTo>
                  <a:pt x="20595" y="19604"/>
                </a:lnTo>
                <a:lnTo>
                  <a:pt x="20595" y="18548"/>
                </a:lnTo>
                <a:lnTo>
                  <a:pt x="19340" y="18548"/>
                </a:lnTo>
                <a:lnTo>
                  <a:pt x="19340" y="19604"/>
                </a:lnTo>
                <a:close/>
              </a:path>
              <a:path w="21600" h="21600" extrusionOk="0">
                <a:moveTo>
                  <a:pt x="19340" y="21013"/>
                </a:moveTo>
                <a:lnTo>
                  <a:pt x="20595" y="21013"/>
                </a:lnTo>
                <a:lnTo>
                  <a:pt x="20595" y="19957"/>
                </a:lnTo>
                <a:lnTo>
                  <a:pt x="19340" y="19957"/>
                </a:lnTo>
                <a:lnTo>
                  <a:pt x="19340" y="21013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2971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4114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057400" y="41148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00" y="3505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219200" y="4724400"/>
            <a:ext cx="1524000" cy="22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09800" y="2971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P1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10800000" flipV="1">
            <a:off x="2590800" y="3505200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67512"/>
          </a:xfrm>
        </p:spPr>
        <p:txBody>
          <a:bodyPr>
            <a:noAutofit/>
          </a:bodyPr>
          <a:lstStyle/>
          <a:p>
            <a:r>
              <a:rPr lang="en-US" sz="3200" b="1" i="1" u="sng" dirty="0" smtClean="0"/>
              <a:t>RESOURCE MANAGEMENT </a:t>
            </a:r>
            <a:r>
              <a:rPr lang="en-US" sz="3200" b="1" dirty="0" smtClean="0"/>
              <a:t>:-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1400" dirty="0" smtClean="0"/>
              <a:t>RESOURCE  MANAGEMENT  MANAGE  THE RESOURCE  LIKE HARDWARE  OR  SOFTWARE</a:t>
            </a:r>
          </a:p>
          <a:p>
            <a:pPr>
              <a:buFont typeface="Wingdings" pitchFamily="2" charset="2"/>
              <a:buChar char="ü"/>
            </a:pPr>
            <a:r>
              <a:rPr lang="en-US" sz="1400" dirty="0" smtClean="0"/>
              <a:t>E.G. IF MULTIPLE  USER ACCESSING  THE  SYSTEM  SO  RESOURCE  MANAGEMENT  HAS  RESPONSIBILITY  TO  PROVIDE  HARDWARE  TO  THE  USER</a:t>
            </a:r>
          </a:p>
          <a:p>
            <a:pPr>
              <a:buNone/>
            </a:pPr>
            <a:r>
              <a:rPr lang="en-US" sz="1400" dirty="0" smtClean="0"/>
              <a:t>  </a:t>
            </a:r>
          </a:p>
          <a:p>
            <a:pPr>
              <a:buNone/>
            </a:pPr>
            <a:r>
              <a:rPr lang="en-US" sz="1400" dirty="0" smtClean="0"/>
              <a:t>   </a:t>
            </a:r>
            <a:r>
              <a:rPr lang="en-US" sz="1400" b="1" u="sng" dirty="0" smtClean="0"/>
              <a:t>FOR EXAMPLE:-                   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981201" y="2590801"/>
          <a:ext cx="5867399" cy="32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610600" cy="533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 </a:t>
            </a:r>
            <a:r>
              <a:rPr lang="en-US" sz="3200" b="1" u="sng" dirty="0" smtClean="0"/>
              <a:t>STORAGE MANAGEMENT:-</a:t>
            </a:r>
            <a:endParaRPr lang="en-US" sz="2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905000"/>
            <a:ext cx="8848725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1600" dirty="0" smtClean="0"/>
              <a:t>STORAGE MANAGEMENT PROVIDE LOGICAL VIEW OF INFORMATION STORAGE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STORAGE MANGEMENT ABSTRACTS FROM THE PHYSICAL PROPERTIES</a:t>
            </a:r>
          </a:p>
          <a:p>
            <a:pPr>
              <a:buNone/>
            </a:pPr>
            <a:r>
              <a:rPr lang="en-US" sz="1600" dirty="0" smtClean="0"/>
              <a:t> 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  <p:pic>
        <p:nvPicPr>
          <p:cNvPr id="1026" name="Picture 2" descr="C:\Program Files (x86)\Microsoft Office\MEDIA\CAGCAT10\j029774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990600"/>
            <a:ext cx="533400" cy="507586"/>
          </a:xfrm>
          <a:prstGeom prst="rect">
            <a:avLst/>
          </a:prstGeom>
          <a:noFill/>
        </p:spPr>
      </p:pic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609600" y="2895600"/>
            <a:ext cx="1322900" cy="505534"/>
            <a:chOff x="4132" y="1732"/>
            <a:chExt cx="3966" cy="820"/>
          </a:xfrm>
        </p:grpSpPr>
        <p:sp>
          <p:nvSpPr>
            <p:cNvPr id="1032" name="Sound"/>
            <p:cNvSpPr>
              <a:spLocks noEditPoints="1" noChangeArrowheads="1"/>
            </p:cNvSpPr>
            <p:nvPr/>
          </p:nvSpPr>
          <p:spPr bwMode="auto">
            <a:xfrm>
              <a:off x="4132" y="1732"/>
              <a:ext cx="1008" cy="768"/>
            </a:xfrm>
            <a:custGeom>
              <a:avLst/>
              <a:gdLst>
                <a:gd name="T0" fmla="*/ 11164 w 21600"/>
                <a:gd name="T1" fmla="*/ 21159 h 21600"/>
                <a:gd name="T2" fmla="*/ 11164 w 21600"/>
                <a:gd name="T3" fmla="*/ 0 h 21600"/>
                <a:gd name="T4" fmla="*/ 0 w 21600"/>
                <a:gd name="T5" fmla="*/ 10800 h 21600"/>
                <a:gd name="T6" fmla="*/ 21600 w 21600"/>
                <a:gd name="T7" fmla="*/ 10800 h 21600"/>
                <a:gd name="T8" fmla="*/ 242 w 21600"/>
                <a:gd name="T9" fmla="*/ 7604 h 21600"/>
                <a:gd name="T10" fmla="*/ 10760 w 21600"/>
                <a:gd name="T11" fmla="*/ 1355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7273"/>
                  </a:moveTo>
                  <a:lnTo>
                    <a:pt x="5824" y="7273"/>
                  </a:lnTo>
                  <a:lnTo>
                    <a:pt x="11164" y="0"/>
                  </a:lnTo>
                  <a:lnTo>
                    <a:pt x="11164" y="21159"/>
                  </a:lnTo>
                  <a:lnTo>
                    <a:pt x="5824" y="13885"/>
                  </a:lnTo>
                  <a:lnTo>
                    <a:pt x="0" y="13885"/>
                  </a:lnTo>
                  <a:lnTo>
                    <a:pt x="0" y="7273"/>
                  </a:lnTo>
                  <a:close/>
                </a:path>
                <a:path w="21600" h="21600">
                  <a:moveTo>
                    <a:pt x="13024" y="7273"/>
                  </a:moveTo>
                  <a:lnTo>
                    <a:pt x="13591" y="6722"/>
                  </a:lnTo>
                  <a:lnTo>
                    <a:pt x="13833" y="7548"/>
                  </a:lnTo>
                  <a:lnTo>
                    <a:pt x="14076" y="8485"/>
                  </a:lnTo>
                  <a:lnTo>
                    <a:pt x="14157" y="9367"/>
                  </a:lnTo>
                  <a:lnTo>
                    <a:pt x="14197" y="10524"/>
                  </a:lnTo>
                  <a:lnTo>
                    <a:pt x="14197" y="11406"/>
                  </a:lnTo>
                  <a:lnTo>
                    <a:pt x="14116" y="12012"/>
                  </a:lnTo>
                  <a:lnTo>
                    <a:pt x="13995" y="12728"/>
                  </a:lnTo>
                  <a:lnTo>
                    <a:pt x="13833" y="13444"/>
                  </a:lnTo>
                  <a:lnTo>
                    <a:pt x="13712" y="14106"/>
                  </a:lnTo>
                  <a:lnTo>
                    <a:pt x="13591" y="14546"/>
                  </a:lnTo>
                  <a:lnTo>
                    <a:pt x="13065" y="13885"/>
                  </a:lnTo>
                  <a:lnTo>
                    <a:pt x="13307" y="12893"/>
                  </a:lnTo>
                  <a:lnTo>
                    <a:pt x="13469" y="11791"/>
                  </a:lnTo>
                  <a:lnTo>
                    <a:pt x="13550" y="10910"/>
                  </a:lnTo>
                  <a:lnTo>
                    <a:pt x="13591" y="10138"/>
                  </a:lnTo>
                  <a:lnTo>
                    <a:pt x="13469" y="9367"/>
                  </a:lnTo>
                  <a:lnTo>
                    <a:pt x="13388" y="8595"/>
                  </a:lnTo>
                  <a:lnTo>
                    <a:pt x="13267" y="7934"/>
                  </a:lnTo>
                  <a:lnTo>
                    <a:pt x="13024" y="7273"/>
                  </a:lnTo>
                  <a:close/>
                </a:path>
                <a:path w="21600" h="21600">
                  <a:moveTo>
                    <a:pt x="16382" y="3967"/>
                  </a:moveTo>
                  <a:lnTo>
                    <a:pt x="16786" y="5179"/>
                  </a:lnTo>
                  <a:lnTo>
                    <a:pt x="17150" y="6612"/>
                  </a:lnTo>
                  <a:lnTo>
                    <a:pt x="17474" y="8651"/>
                  </a:lnTo>
                  <a:lnTo>
                    <a:pt x="17595" y="9753"/>
                  </a:lnTo>
                  <a:lnTo>
                    <a:pt x="17635" y="12012"/>
                  </a:lnTo>
                  <a:lnTo>
                    <a:pt x="17393" y="13665"/>
                  </a:lnTo>
                  <a:lnTo>
                    <a:pt x="17150" y="15208"/>
                  </a:lnTo>
                  <a:lnTo>
                    <a:pt x="16786" y="16310"/>
                  </a:lnTo>
                  <a:lnTo>
                    <a:pt x="16341" y="17687"/>
                  </a:lnTo>
                  <a:lnTo>
                    <a:pt x="15815" y="17081"/>
                  </a:lnTo>
                  <a:lnTo>
                    <a:pt x="16503" y="14602"/>
                  </a:lnTo>
                  <a:lnTo>
                    <a:pt x="16786" y="13169"/>
                  </a:lnTo>
                  <a:lnTo>
                    <a:pt x="16867" y="12012"/>
                  </a:lnTo>
                  <a:lnTo>
                    <a:pt x="16867" y="9642"/>
                  </a:lnTo>
                  <a:lnTo>
                    <a:pt x="16705" y="7989"/>
                  </a:lnTo>
                  <a:lnTo>
                    <a:pt x="16422" y="6612"/>
                  </a:lnTo>
                  <a:lnTo>
                    <a:pt x="16220" y="5675"/>
                  </a:lnTo>
                  <a:lnTo>
                    <a:pt x="15856" y="4518"/>
                  </a:lnTo>
                  <a:lnTo>
                    <a:pt x="16382" y="3967"/>
                  </a:lnTo>
                  <a:close/>
                </a:path>
                <a:path w="21600" h="21600">
                  <a:moveTo>
                    <a:pt x="18889" y="1377"/>
                  </a:moveTo>
                  <a:lnTo>
                    <a:pt x="19415" y="826"/>
                  </a:lnTo>
                  <a:lnTo>
                    <a:pt x="20194" y="2576"/>
                  </a:lnTo>
                  <a:lnTo>
                    <a:pt x="20831" y="4683"/>
                  </a:lnTo>
                  <a:lnTo>
                    <a:pt x="21357" y="7204"/>
                  </a:lnTo>
                  <a:lnTo>
                    <a:pt x="21650" y="9450"/>
                  </a:lnTo>
                  <a:lnTo>
                    <a:pt x="21600" y="12301"/>
                  </a:lnTo>
                  <a:lnTo>
                    <a:pt x="21215" y="15938"/>
                  </a:lnTo>
                  <a:lnTo>
                    <a:pt x="20629" y="18348"/>
                  </a:lnTo>
                  <a:lnTo>
                    <a:pt x="19415" y="21655"/>
                  </a:lnTo>
                  <a:lnTo>
                    <a:pt x="18889" y="21159"/>
                  </a:lnTo>
                  <a:lnTo>
                    <a:pt x="19901" y="18404"/>
                  </a:lnTo>
                  <a:lnTo>
                    <a:pt x="20467" y="15593"/>
                  </a:lnTo>
                  <a:lnTo>
                    <a:pt x="20791" y="12342"/>
                  </a:lnTo>
                  <a:lnTo>
                    <a:pt x="20871" y="9532"/>
                  </a:lnTo>
                  <a:lnTo>
                    <a:pt x="20629" y="7411"/>
                  </a:lnTo>
                  <a:lnTo>
                    <a:pt x="20062" y="4628"/>
                  </a:lnTo>
                  <a:lnTo>
                    <a:pt x="19415" y="2810"/>
                  </a:lnTo>
                  <a:lnTo>
                    <a:pt x="18889" y="1377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Photo"/>
            <p:cNvSpPr>
              <a:spLocks noEditPoints="1" noChangeArrowheads="1"/>
            </p:cNvSpPr>
            <p:nvPr/>
          </p:nvSpPr>
          <p:spPr bwMode="auto">
            <a:xfrm>
              <a:off x="5731" y="1856"/>
              <a:ext cx="936" cy="696"/>
            </a:xfrm>
            <a:custGeom>
              <a:avLst/>
              <a:gdLst>
                <a:gd name="T0" fmla="*/ 0 w 21600"/>
                <a:gd name="T1" fmla="*/ 3085 h 21600"/>
                <a:gd name="T2" fmla="*/ 10800 w 21600"/>
                <a:gd name="T3" fmla="*/ 0 h 21600"/>
                <a:gd name="T4" fmla="*/ 21600 w 21600"/>
                <a:gd name="T5" fmla="*/ 3085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8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778 w 21600"/>
                <a:gd name="T17" fmla="*/ 8228 h 21600"/>
                <a:gd name="T18" fmla="*/ 13757 w 21600"/>
                <a:gd name="T19" fmla="*/ 1688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0" y="21600"/>
                  </a:moveTo>
                  <a:lnTo>
                    <a:pt x="0" y="3085"/>
                  </a:lnTo>
                  <a:lnTo>
                    <a:pt x="1542" y="3085"/>
                  </a:lnTo>
                  <a:lnTo>
                    <a:pt x="1542" y="1028"/>
                  </a:lnTo>
                  <a:lnTo>
                    <a:pt x="3857" y="1028"/>
                  </a:lnTo>
                  <a:lnTo>
                    <a:pt x="3857" y="3085"/>
                  </a:lnTo>
                  <a:lnTo>
                    <a:pt x="5400" y="3085"/>
                  </a:lnTo>
                  <a:lnTo>
                    <a:pt x="6942" y="0"/>
                  </a:lnTo>
                  <a:lnTo>
                    <a:pt x="14657" y="0"/>
                  </a:lnTo>
                  <a:lnTo>
                    <a:pt x="16200" y="3085"/>
                  </a:ln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  <a:path w="21600" h="21600" extrusionOk="0">
                  <a:moveTo>
                    <a:pt x="0" y="3085"/>
                  </a:move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3085"/>
                  </a:lnTo>
                  <a:close/>
                </a:path>
                <a:path w="21600" h="21600" extrusionOk="0">
                  <a:moveTo>
                    <a:pt x="10800" y="4800"/>
                  </a:moveTo>
                  <a:lnTo>
                    <a:pt x="11925" y="4971"/>
                  </a:lnTo>
                  <a:lnTo>
                    <a:pt x="13017" y="5442"/>
                  </a:lnTo>
                  <a:lnTo>
                    <a:pt x="14046" y="6128"/>
                  </a:lnTo>
                  <a:lnTo>
                    <a:pt x="14914" y="7071"/>
                  </a:lnTo>
                  <a:lnTo>
                    <a:pt x="15621" y="8271"/>
                  </a:lnTo>
                  <a:lnTo>
                    <a:pt x="16167" y="9514"/>
                  </a:lnTo>
                  <a:lnTo>
                    <a:pt x="16425" y="11014"/>
                  </a:lnTo>
                  <a:lnTo>
                    <a:pt x="16585" y="12471"/>
                  </a:lnTo>
                  <a:lnTo>
                    <a:pt x="16489" y="14014"/>
                  </a:lnTo>
                  <a:lnTo>
                    <a:pt x="16135" y="15471"/>
                  </a:lnTo>
                  <a:lnTo>
                    <a:pt x="15621" y="16800"/>
                  </a:lnTo>
                  <a:lnTo>
                    <a:pt x="14914" y="18000"/>
                  </a:lnTo>
                  <a:lnTo>
                    <a:pt x="14046" y="18942"/>
                  </a:lnTo>
                  <a:lnTo>
                    <a:pt x="13050" y="19671"/>
                  </a:lnTo>
                  <a:lnTo>
                    <a:pt x="11925" y="20057"/>
                  </a:lnTo>
                  <a:lnTo>
                    <a:pt x="10832" y="20185"/>
                  </a:lnTo>
                  <a:lnTo>
                    <a:pt x="9675" y="20142"/>
                  </a:lnTo>
                  <a:lnTo>
                    <a:pt x="8582" y="19628"/>
                  </a:lnTo>
                  <a:lnTo>
                    <a:pt x="7553" y="18942"/>
                  </a:lnTo>
                  <a:lnTo>
                    <a:pt x="6717" y="17957"/>
                  </a:lnTo>
                  <a:lnTo>
                    <a:pt x="5946" y="16842"/>
                  </a:lnTo>
                  <a:lnTo>
                    <a:pt x="5464" y="15514"/>
                  </a:lnTo>
                  <a:lnTo>
                    <a:pt x="5078" y="14014"/>
                  </a:lnTo>
                  <a:lnTo>
                    <a:pt x="5014" y="12514"/>
                  </a:lnTo>
                  <a:lnTo>
                    <a:pt x="5110" y="11014"/>
                  </a:lnTo>
                  <a:lnTo>
                    <a:pt x="5528" y="9557"/>
                  </a:lnTo>
                  <a:lnTo>
                    <a:pt x="6010" y="8228"/>
                  </a:lnTo>
                  <a:lnTo>
                    <a:pt x="6750" y="7114"/>
                  </a:lnTo>
                  <a:lnTo>
                    <a:pt x="7650" y="6085"/>
                  </a:lnTo>
                  <a:lnTo>
                    <a:pt x="8614" y="5400"/>
                  </a:lnTo>
                  <a:lnTo>
                    <a:pt x="9707" y="4971"/>
                  </a:lnTo>
                  <a:lnTo>
                    <a:pt x="10800" y="4800"/>
                  </a:lnTo>
                  <a:close/>
                </a:path>
                <a:path w="21600" h="21600" extrusionOk="0">
                  <a:moveTo>
                    <a:pt x="8003" y="8057"/>
                  </a:moveTo>
                  <a:lnTo>
                    <a:pt x="8807" y="7371"/>
                  </a:lnTo>
                  <a:lnTo>
                    <a:pt x="9546" y="6985"/>
                  </a:lnTo>
                  <a:lnTo>
                    <a:pt x="10446" y="6771"/>
                  </a:lnTo>
                  <a:lnTo>
                    <a:pt x="11217" y="6771"/>
                  </a:lnTo>
                  <a:lnTo>
                    <a:pt x="12053" y="7028"/>
                  </a:lnTo>
                  <a:lnTo>
                    <a:pt x="12889" y="7457"/>
                  </a:lnTo>
                  <a:lnTo>
                    <a:pt x="13628" y="8100"/>
                  </a:lnTo>
                  <a:lnTo>
                    <a:pt x="14175" y="8871"/>
                  </a:lnTo>
                  <a:lnTo>
                    <a:pt x="14625" y="9814"/>
                  </a:lnTo>
                  <a:lnTo>
                    <a:pt x="14978" y="10885"/>
                  </a:lnTo>
                  <a:lnTo>
                    <a:pt x="15171" y="12042"/>
                  </a:lnTo>
                  <a:lnTo>
                    <a:pt x="15107" y="13114"/>
                  </a:lnTo>
                  <a:lnTo>
                    <a:pt x="15042" y="14228"/>
                  </a:lnTo>
                  <a:lnTo>
                    <a:pt x="14689" y="15257"/>
                  </a:lnTo>
                  <a:lnTo>
                    <a:pt x="14207" y="16285"/>
                  </a:lnTo>
                  <a:lnTo>
                    <a:pt x="13596" y="17057"/>
                  </a:lnTo>
                  <a:lnTo>
                    <a:pt x="12889" y="17657"/>
                  </a:lnTo>
                  <a:lnTo>
                    <a:pt x="12053" y="18085"/>
                  </a:lnTo>
                  <a:lnTo>
                    <a:pt x="11185" y="18257"/>
                  </a:lnTo>
                  <a:lnTo>
                    <a:pt x="10414" y="18214"/>
                  </a:lnTo>
                  <a:lnTo>
                    <a:pt x="9546" y="18042"/>
                  </a:lnTo>
                  <a:lnTo>
                    <a:pt x="8742" y="17614"/>
                  </a:lnTo>
                  <a:lnTo>
                    <a:pt x="8003" y="17014"/>
                  </a:lnTo>
                  <a:lnTo>
                    <a:pt x="7457" y="16242"/>
                  </a:lnTo>
                  <a:lnTo>
                    <a:pt x="6975" y="15257"/>
                  </a:lnTo>
                  <a:lnTo>
                    <a:pt x="6653" y="14142"/>
                  </a:lnTo>
                  <a:lnTo>
                    <a:pt x="6492" y="13114"/>
                  </a:lnTo>
                  <a:lnTo>
                    <a:pt x="6525" y="11914"/>
                  </a:lnTo>
                  <a:lnTo>
                    <a:pt x="6621" y="10842"/>
                  </a:lnTo>
                  <a:lnTo>
                    <a:pt x="6942" y="9771"/>
                  </a:lnTo>
                  <a:lnTo>
                    <a:pt x="7457" y="8785"/>
                  </a:lnTo>
                  <a:lnTo>
                    <a:pt x="8003" y="8057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Music"/>
            <p:cNvSpPr>
              <a:spLocks noEditPoints="1" noChangeArrowheads="1"/>
            </p:cNvSpPr>
            <p:nvPr/>
          </p:nvSpPr>
          <p:spPr bwMode="auto">
            <a:xfrm>
              <a:off x="7330" y="1856"/>
              <a:ext cx="768" cy="672"/>
            </a:xfrm>
            <a:custGeom>
              <a:avLst/>
              <a:gdLst>
                <a:gd name="T0" fmla="*/ 7352 w 21600"/>
                <a:gd name="T1" fmla="*/ 46 h 21600"/>
                <a:gd name="T2" fmla="*/ 7373 w 21600"/>
                <a:gd name="T3" fmla="*/ 9900 h 21600"/>
                <a:gd name="T4" fmla="*/ 21683 w 21600"/>
                <a:gd name="T5" fmla="*/ 10061 h 21600"/>
                <a:gd name="T6" fmla="*/ 7352 w 21600"/>
                <a:gd name="T7" fmla="*/ 46 h 21600"/>
                <a:gd name="T8" fmla="*/ 21600 w 21600"/>
                <a:gd name="T9" fmla="*/ 0 h 21600"/>
                <a:gd name="T10" fmla="*/ 7975 w 21600"/>
                <a:gd name="T11" fmla="*/ 923 h 21600"/>
                <a:gd name="T12" fmla="*/ 20935 w 21600"/>
                <a:gd name="T13" fmla="*/ 535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21600" h="21600">
                  <a:moveTo>
                    <a:pt x="7352" y="46"/>
                  </a:moveTo>
                  <a:lnTo>
                    <a:pt x="7373" y="9900"/>
                  </a:lnTo>
                  <a:lnTo>
                    <a:pt x="7352" y="16107"/>
                  </a:lnTo>
                  <a:lnTo>
                    <a:pt x="7103" y="15969"/>
                  </a:lnTo>
                  <a:lnTo>
                    <a:pt x="6729" y="15692"/>
                  </a:lnTo>
                  <a:lnTo>
                    <a:pt x="6355" y="15553"/>
                  </a:lnTo>
                  <a:lnTo>
                    <a:pt x="5981" y="15415"/>
                  </a:lnTo>
                  <a:lnTo>
                    <a:pt x="5607" y="15276"/>
                  </a:lnTo>
                  <a:lnTo>
                    <a:pt x="5109" y="15138"/>
                  </a:lnTo>
                  <a:lnTo>
                    <a:pt x="4735" y="15138"/>
                  </a:lnTo>
                  <a:lnTo>
                    <a:pt x="4236" y="15138"/>
                  </a:lnTo>
                  <a:lnTo>
                    <a:pt x="3364" y="15138"/>
                  </a:lnTo>
                  <a:lnTo>
                    <a:pt x="2616" y="15276"/>
                  </a:lnTo>
                  <a:lnTo>
                    <a:pt x="1869" y="15692"/>
                  </a:lnTo>
                  <a:lnTo>
                    <a:pt x="1246" y="15969"/>
                  </a:lnTo>
                  <a:lnTo>
                    <a:pt x="747" y="16523"/>
                  </a:lnTo>
                  <a:lnTo>
                    <a:pt x="373" y="17076"/>
                  </a:lnTo>
                  <a:lnTo>
                    <a:pt x="124" y="17630"/>
                  </a:lnTo>
                  <a:lnTo>
                    <a:pt x="0" y="18323"/>
                  </a:lnTo>
                  <a:lnTo>
                    <a:pt x="124" y="19015"/>
                  </a:lnTo>
                  <a:lnTo>
                    <a:pt x="373" y="19569"/>
                  </a:lnTo>
                  <a:lnTo>
                    <a:pt x="747" y="20123"/>
                  </a:lnTo>
                  <a:lnTo>
                    <a:pt x="1246" y="20676"/>
                  </a:lnTo>
                  <a:lnTo>
                    <a:pt x="1869" y="21092"/>
                  </a:lnTo>
                  <a:lnTo>
                    <a:pt x="2616" y="21369"/>
                  </a:lnTo>
                  <a:lnTo>
                    <a:pt x="3364" y="21507"/>
                  </a:lnTo>
                  <a:lnTo>
                    <a:pt x="4236" y="21646"/>
                  </a:lnTo>
                  <a:lnTo>
                    <a:pt x="5109" y="21507"/>
                  </a:lnTo>
                  <a:lnTo>
                    <a:pt x="5856" y="21369"/>
                  </a:lnTo>
                  <a:lnTo>
                    <a:pt x="6604" y="21092"/>
                  </a:lnTo>
                  <a:lnTo>
                    <a:pt x="7227" y="20676"/>
                  </a:lnTo>
                  <a:lnTo>
                    <a:pt x="7726" y="20123"/>
                  </a:lnTo>
                  <a:lnTo>
                    <a:pt x="8100" y="19569"/>
                  </a:lnTo>
                  <a:lnTo>
                    <a:pt x="8349" y="19015"/>
                  </a:lnTo>
                  <a:lnTo>
                    <a:pt x="8473" y="18323"/>
                  </a:lnTo>
                  <a:lnTo>
                    <a:pt x="8473" y="6276"/>
                  </a:lnTo>
                  <a:lnTo>
                    <a:pt x="20561" y="6276"/>
                  </a:lnTo>
                  <a:lnTo>
                    <a:pt x="20561" y="16107"/>
                  </a:lnTo>
                  <a:lnTo>
                    <a:pt x="20187" y="15830"/>
                  </a:lnTo>
                  <a:lnTo>
                    <a:pt x="19938" y="15692"/>
                  </a:lnTo>
                  <a:lnTo>
                    <a:pt x="19564" y="15553"/>
                  </a:lnTo>
                  <a:lnTo>
                    <a:pt x="19190" y="15415"/>
                  </a:lnTo>
                  <a:lnTo>
                    <a:pt x="18692" y="15276"/>
                  </a:lnTo>
                  <a:lnTo>
                    <a:pt x="18318" y="15138"/>
                  </a:lnTo>
                  <a:lnTo>
                    <a:pt x="17944" y="15138"/>
                  </a:lnTo>
                  <a:lnTo>
                    <a:pt x="17446" y="15138"/>
                  </a:lnTo>
                  <a:lnTo>
                    <a:pt x="16573" y="15138"/>
                  </a:lnTo>
                  <a:lnTo>
                    <a:pt x="15826" y="15276"/>
                  </a:lnTo>
                  <a:lnTo>
                    <a:pt x="15078" y="15692"/>
                  </a:lnTo>
                  <a:lnTo>
                    <a:pt x="14455" y="15969"/>
                  </a:lnTo>
                  <a:lnTo>
                    <a:pt x="13956" y="16523"/>
                  </a:lnTo>
                  <a:lnTo>
                    <a:pt x="13583" y="17076"/>
                  </a:lnTo>
                  <a:lnTo>
                    <a:pt x="13333" y="17630"/>
                  </a:lnTo>
                  <a:lnTo>
                    <a:pt x="13209" y="18323"/>
                  </a:lnTo>
                  <a:lnTo>
                    <a:pt x="13333" y="19015"/>
                  </a:lnTo>
                  <a:lnTo>
                    <a:pt x="13583" y="19569"/>
                  </a:lnTo>
                  <a:lnTo>
                    <a:pt x="13956" y="20123"/>
                  </a:lnTo>
                  <a:lnTo>
                    <a:pt x="14455" y="20676"/>
                  </a:lnTo>
                  <a:lnTo>
                    <a:pt x="15078" y="21092"/>
                  </a:lnTo>
                  <a:lnTo>
                    <a:pt x="15826" y="21369"/>
                  </a:lnTo>
                  <a:lnTo>
                    <a:pt x="16573" y="21507"/>
                  </a:lnTo>
                  <a:lnTo>
                    <a:pt x="17446" y="21646"/>
                  </a:lnTo>
                  <a:lnTo>
                    <a:pt x="18318" y="21507"/>
                  </a:lnTo>
                  <a:lnTo>
                    <a:pt x="19066" y="21369"/>
                  </a:lnTo>
                  <a:lnTo>
                    <a:pt x="19813" y="21092"/>
                  </a:lnTo>
                  <a:lnTo>
                    <a:pt x="20436" y="20676"/>
                  </a:lnTo>
                  <a:lnTo>
                    <a:pt x="20935" y="20123"/>
                  </a:lnTo>
                  <a:lnTo>
                    <a:pt x="21309" y="19569"/>
                  </a:lnTo>
                  <a:lnTo>
                    <a:pt x="21558" y="19015"/>
                  </a:lnTo>
                  <a:lnTo>
                    <a:pt x="21683" y="18323"/>
                  </a:lnTo>
                  <a:lnTo>
                    <a:pt x="21683" y="10061"/>
                  </a:lnTo>
                  <a:lnTo>
                    <a:pt x="21683" y="46"/>
                  </a:lnTo>
                  <a:lnTo>
                    <a:pt x="7352" y="46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36" name="Film"/>
          <p:cNvSpPr>
            <a:spLocks noEditPoints="1" noChangeArrowheads="1"/>
          </p:cNvSpPr>
          <p:nvPr/>
        </p:nvSpPr>
        <p:spPr bwMode="auto">
          <a:xfrm rot="5400000">
            <a:off x="2552700" y="2400300"/>
            <a:ext cx="609600" cy="14478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4960 w 21600"/>
              <a:gd name="T17" fmla="*/ 8129 h 21600"/>
              <a:gd name="T18" fmla="*/ 17079 w 21600"/>
              <a:gd name="T19" fmla="*/ 13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  <a:close/>
              </a:path>
              <a:path w="21600" h="21600" extrusionOk="0">
                <a:moveTo>
                  <a:pt x="3014" y="21600"/>
                </a:moveTo>
                <a:lnTo>
                  <a:pt x="3014" y="0"/>
                </a:lnTo>
                <a:lnTo>
                  <a:pt x="0" y="0"/>
                </a:lnTo>
                <a:lnTo>
                  <a:pt x="0" y="21600"/>
                </a:lnTo>
                <a:lnTo>
                  <a:pt x="3014" y="21600"/>
                </a:lnTo>
                <a:close/>
              </a:path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18586" y="0"/>
                </a:lnTo>
                <a:lnTo>
                  <a:pt x="18586" y="21600"/>
                </a:lnTo>
                <a:lnTo>
                  <a:pt x="21600" y="21600"/>
                </a:lnTo>
                <a:close/>
              </a:path>
              <a:path w="21600" h="21600" extrusionOk="0">
                <a:moveTo>
                  <a:pt x="6028" y="6574"/>
                </a:moveTo>
                <a:lnTo>
                  <a:pt x="15572" y="6574"/>
                </a:lnTo>
                <a:lnTo>
                  <a:pt x="16074" y="6574"/>
                </a:lnTo>
                <a:lnTo>
                  <a:pt x="16326" y="6457"/>
                </a:lnTo>
                <a:lnTo>
                  <a:pt x="16577" y="6339"/>
                </a:lnTo>
                <a:lnTo>
                  <a:pt x="16828" y="6222"/>
                </a:lnTo>
                <a:lnTo>
                  <a:pt x="17079" y="6222"/>
                </a:lnTo>
                <a:lnTo>
                  <a:pt x="17330" y="5987"/>
                </a:lnTo>
                <a:lnTo>
                  <a:pt x="17330" y="5870"/>
                </a:lnTo>
                <a:lnTo>
                  <a:pt x="17581" y="5635"/>
                </a:lnTo>
                <a:lnTo>
                  <a:pt x="17581" y="1526"/>
                </a:lnTo>
                <a:lnTo>
                  <a:pt x="17330" y="1291"/>
                </a:lnTo>
                <a:lnTo>
                  <a:pt x="17330" y="1174"/>
                </a:lnTo>
                <a:lnTo>
                  <a:pt x="17079" y="1057"/>
                </a:lnTo>
                <a:lnTo>
                  <a:pt x="16828" y="939"/>
                </a:lnTo>
                <a:lnTo>
                  <a:pt x="16577" y="822"/>
                </a:lnTo>
                <a:lnTo>
                  <a:pt x="16326" y="704"/>
                </a:lnTo>
                <a:lnTo>
                  <a:pt x="16074" y="704"/>
                </a:lnTo>
                <a:lnTo>
                  <a:pt x="15572" y="587"/>
                </a:lnTo>
                <a:lnTo>
                  <a:pt x="6028" y="587"/>
                </a:lnTo>
                <a:lnTo>
                  <a:pt x="5526" y="704"/>
                </a:lnTo>
                <a:lnTo>
                  <a:pt x="5274" y="704"/>
                </a:lnTo>
                <a:lnTo>
                  <a:pt x="5023" y="822"/>
                </a:lnTo>
                <a:lnTo>
                  <a:pt x="4772" y="939"/>
                </a:lnTo>
                <a:lnTo>
                  <a:pt x="4521" y="1057"/>
                </a:lnTo>
                <a:lnTo>
                  <a:pt x="4270" y="1174"/>
                </a:lnTo>
                <a:lnTo>
                  <a:pt x="4270" y="1291"/>
                </a:lnTo>
                <a:lnTo>
                  <a:pt x="4019" y="1526"/>
                </a:lnTo>
                <a:lnTo>
                  <a:pt x="4019" y="5635"/>
                </a:lnTo>
                <a:lnTo>
                  <a:pt x="4270" y="5870"/>
                </a:lnTo>
                <a:lnTo>
                  <a:pt x="4270" y="5987"/>
                </a:lnTo>
                <a:lnTo>
                  <a:pt x="4521" y="6222"/>
                </a:lnTo>
                <a:lnTo>
                  <a:pt x="4772" y="6222"/>
                </a:lnTo>
                <a:lnTo>
                  <a:pt x="5023" y="6339"/>
                </a:lnTo>
                <a:lnTo>
                  <a:pt x="5274" y="6457"/>
                </a:lnTo>
                <a:lnTo>
                  <a:pt x="5526" y="6574"/>
                </a:lnTo>
                <a:lnTo>
                  <a:pt x="6028" y="6574"/>
                </a:lnTo>
                <a:close/>
              </a:path>
              <a:path w="21600" h="21600" extrusionOk="0">
                <a:moveTo>
                  <a:pt x="6028" y="13617"/>
                </a:moveTo>
                <a:lnTo>
                  <a:pt x="15572" y="13617"/>
                </a:lnTo>
                <a:lnTo>
                  <a:pt x="16074" y="13617"/>
                </a:lnTo>
                <a:lnTo>
                  <a:pt x="16326" y="13617"/>
                </a:lnTo>
                <a:lnTo>
                  <a:pt x="16577" y="13500"/>
                </a:lnTo>
                <a:lnTo>
                  <a:pt x="16828" y="13383"/>
                </a:lnTo>
                <a:lnTo>
                  <a:pt x="17079" y="13265"/>
                </a:lnTo>
                <a:lnTo>
                  <a:pt x="17330" y="13148"/>
                </a:lnTo>
                <a:lnTo>
                  <a:pt x="17330" y="12913"/>
                </a:lnTo>
                <a:lnTo>
                  <a:pt x="17581" y="12796"/>
                </a:lnTo>
                <a:lnTo>
                  <a:pt x="17581" y="8687"/>
                </a:lnTo>
                <a:lnTo>
                  <a:pt x="17330" y="8452"/>
                </a:lnTo>
                <a:lnTo>
                  <a:pt x="17330" y="8335"/>
                </a:lnTo>
                <a:lnTo>
                  <a:pt x="17079" y="8217"/>
                </a:lnTo>
                <a:lnTo>
                  <a:pt x="16828" y="7983"/>
                </a:lnTo>
                <a:lnTo>
                  <a:pt x="16577" y="7983"/>
                </a:lnTo>
                <a:lnTo>
                  <a:pt x="16326" y="7865"/>
                </a:lnTo>
                <a:lnTo>
                  <a:pt x="16074" y="7865"/>
                </a:lnTo>
                <a:lnTo>
                  <a:pt x="15572" y="7748"/>
                </a:lnTo>
                <a:lnTo>
                  <a:pt x="6028" y="7748"/>
                </a:lnTo>
                <a:lnTo>
                  <a:pt x="5526" y="7865"/>
                </a:lnTo>
                <a:lnTo>
                  <a:pt x="5274" y="7865"/>
                </a:lnTo>
                <a:lnTo>
                  <a:pt x="5023" y="7983"/>
                </a:lnTo>
                <a:lnTo>
                  <a:pt x="4772" y="7983"/>
                </a:lnTo>
                <a:lnTo>
                  <a:pt x="4521" y="8217"/>
                </a:lnTo>
                <a:lnTo>
                  <a:pt x="4270" y="8335"/>
                </a:lnTo>
                <a:lnTo>
                  <a:pt x="4270" y="8452"/>
                </a:lnTo>
                <a:lnTo>
                  <a:pt x="4019" y="8687"/>
                </a:lnTo>
                <a:lnTo>
                  <a:pt x="4019" y="12796"/>
                </a:lnTo>
                <a:lnTo>
                  <a:pt x="4270" y="12913"/>
                </a:lnTo>
                <a:lnTo>
                  <a:pt x="4270" y="13148"/>
                </a:lnTo>
                <a:lnTo>
                  <a:pt x="4521" y="13265"/>
                </a:lnTo>
                <a:lnTo>
                  <a:pt x="4772" y="13383"/>
                </a:lnTo>
                <a:lnTo>
                  <a:pt x="5023" y="13500"/>
                </a:lnTo>
                <a:lnTo>
                  <a:pt x="5274" y="13617"/>
                </a:lnTo>
                <a:lnTo>
                  <a:pt x="5526" y="13617"/>
                </a:lnTo>
                <a:lnTo>
                  <a:pt x="6028" y="13617"/>
                </a:lnTo>
                <a:close/>
              </a:path>
              <a:path w="21600" h="21600" extrusionOk="0">
                <a:moveTo>
                  <a:pt x="6028" y="20778"/>
                </a:moveTo>
                <a:lnTo>
                  <a:pt x="15572" y="20778"/>
                </a:lnTo>
                <a:lnTo>
                  <a:pt x="16074" y="20778"/>
                </a:lnTo>
                <a:lnTo>
                  <a:pt x="16326" y="20661"/>
                </a:lnTo>
                <a:lnTo>
                  <a:pt x="16577" y="20661"/>
                </a:lnTo>
                <a:lnTo>
                  <a:pt x="16828" y="20543"/>
                </a:lnTo>
                <a:lnTo>
                  <a:pt x="17079" y="20426"/>
                </a:lnTo>
                <a:lnTo>
                  <a:pt x="17330" y="20309"/>
                </a:lnTo>
                <a:lnTo>
                  <a:pt x="17330" y="20074"/>
                </a:lnTo>
                <a:lnTo>
                  <a:pt x="17581" y="19957"/>
                </a:lnTo>
                <a:lnTo>
                  <a:pt x="17581" y="15730"/>
                </a:lnTo>
                <a:lnTo>
                  <a:pt x="17330" y="15613"/>
                </a:lnTo>
                <a:lnTo>
                  <a:pt x="17330" y="15378"/>
                </a:lnTo>
                <a:lnTo>
                  <a:pt x="17079" y="15378"/>
                </a:lnTo>
                <a:lnTo>
                  <a:pt x="16828" y="15143"/>
                </a:lnTo>
                <a:lnTo>
                  <a:pt x="16577" y="15026"/>
                </a:lnTo>
                <a:lnTo>
                  <a:pt x="16326" y="15026"/>
                </a:lnTo>
                <a:lnTo>
                  <a:pt x="16074" y="15026"/>
                </a:lnTo>
                <a:lnTo>
                  <a:pt x="15572" y="14909"/>
                </a:lnTo>
                <a:lnTo>
                  <a:pt x="6028" y="14909"/>
                </a:lnTo>
                <a:lnTo>
                  <a:pt x="5526" y="15026"/>
                </a:lnTo>
                <a:lnTo>
                  <a:pt x="5274" y="15026"/>
                </a:lnTo>
                <a:lnTo>
                  <a:pt x="5023" y="15026"/>
                </a:lnTo>
                <a:lnTo>
                  <a:pt x="4772" y="15143"/>
                </a:lnTo>
                <a:lnTo>
                  <a:pt x="4521" y="15378"/>
                </a:lnTo>
                <a:lnTo>
                  <a:pt x="4270" y="15378"/>
                </a:lnTo>
                <a:lnTo>
                  <a:pt x="4270" y="15613"/>
                </a:lnTo>
                <a:lnTo>
                  <a:pt x="4019" y="15730"/>
                </a:lnTo>
                <a:lnTo>
                  <a:pt x="4019" y="19957"/>
                </a:lnTo>
                <a:lnTo>
                  <a:pt x="4270" y="20074"/>
                </a:lnTo>
                <a:lnTo>
                  <a:pt x="4270" y="20309"/>
                </a:lnTo>
                <a:lnTo>
                  <a:pt x="4521" y="20426"/>
                </a:lnTo>
                <a:lnTo>
                  <a:pt x="4772" y="20543"/>
                </a:lnTo>
                <a:lnTo>
                  <a:pt x="5023" y="20661"/>
                </a:lnTo>
                <a:lnTo>
                  <a:pt x="5274" y="20661"/>
                </a:lnTo>
                <a:lnTo>
                  <a:pt x="5526" y="20778"/>
                </a:lnTo>
                <a:lnTo>
                  <a:pt x="6028" y="20778"/>
                </a:lnTo>
                <a:close/>
              </a:path>
              <a:path w="21600" h="21600" extrusionOk="0">
                <a:moveTo>
                  <a:pt x="753" y="1291"/>
                </a:moveTo>
                <a:lnTo>
                  <a:pt x="2260" y="1291"/>
                </a:lnTo>
                <a:lnTo>
                  <a:pt x="2260" y="235"/>
                </a:lnTo>
                <a:lnTo>
                  <a:pt x="753" y="235"/>
                </a:lnTo>
                <a:lnTo>
                  <a:pt x="753" y="1291"/>
                </a:lnTo>
                <a:close/>
              </a:path>
              <a:path w="21600" h="21600" extrusionOk="0">
                <a:moveTo>
                  <a:pt x="753" y="2700"/>
                </a:moveTo>
                <a:lnTo>
                  <a:pt x="2260" y="2700"/>
                </a:lnTo>
                <a:lnTo>
                  <a:pt x="2260" y="1643"/>
                </a:lnTo>
                <a:lnTo>
                  <a:pt x="753" y="1643"/>
                </a:lnTo>
                <a:lnTo>
                  <a:pt x="753" y="2700"/>
                </a:lnTo>
                <a:close/>
              </a:path>
              <a:path w="21600" h="21600" extrusionOk="0">
                <a:moveTo>
                  <a:pt x="753" y="4109"/>
                </a:moveTo>
                <a:lnTo>
                  <a:pt x="2260" y="4109"/>
                </a:lnTo>
                <a:lnTo>
                  <a:pt x="2260" y="3052"/>
                </a:lnTo>
                <a:lnTo>
                  <a:pt x="753" y="3052"/>
                </a:lnTo>
                <a:lnTo>
                  <a:pt x="753" y="4109"/>
                </a:lnTo>
                <a:close/>
              </a:path>
              <a:path w="21600" h="21600" extrusionOk="0">
                <a:moveTo>
                  <a:pt x="753" y="5517"/>
                </a:moveTo>
                <a:lnTo>
                  <a:pt x="2260" y="5517"/>
                </a:lnTo>
                <a:lnTo>
                  <a:pt x="2260" y="4461"/>
                </a:lnTo>
                <a:lnTo>
                  <a:pt x="753" y="4461"/>
                </a:lnTo>
                <a:lnTo>
                  <a:pt x="753" y="5517"/>
                </a:lnTo>
                <a:close/>
              </a:path>
              <a:path w="21600" h="21600" extrusionOk="0">
                <a:moveTo>
                  <a:pt x="753" y="6926"/>
                </a:moveTo>
                <a:lnTo>
                  <a:pt x="2260" y="6926"/>
                </a:lnTo>
                <a:lnTo>
                  <a:pt x="2260" y="5870"/>
                </a:lnTo>
                <a:lnTo>
                  <a:pt x="753" y="5870"/>
                </a:lnTo>
                <a:lnTo>
                  <a:pt x="753" y="6926"/>
                </a:lnTo>
                <a:close/>
              </a:path>
              <a:path w="21600" h="21600" extrusionOk="0">
                <a:moveTo>
                  <a:pt x="753" y="8335"/>
                </a:moveTo>
                <a:lnTo>
                  <a:pt x="2260" y="8335"/>
                </a:lnTo>
                <a:lnTo>
                  <a:pt x="2260" y="7278"/>
                </a:lnTo>
                <a:lnTo>
                  <a:pt x="753" y="7278"/>
                </a:lnTo>
                <a:lnTo>
                  <a:pt x="753" y="8335"/>
                </a:lnTo>
                <a:close/>
              </a:path>
              <a:path w="21600" h="21600" extrusionOk="0">
                <a:moveTo>
                  <a:pt x="753" y="9743"/>
                </a:moveTo>
                <a:lnTo>
                  <a:pt x="2260" y="9743"/>
                </a:lnTo>
                <a:lnTo>
                  <a:pt x="2260" y="8687"/>
                </a:lnTo>
                <a:lnTo>
                  <a:pt x="753" y="8687"/>
                </a:lnTo>
                <a:lnTo>
                  <a:pt x="753" y="9743"/>
                </a:lnTo>
                <a:close/>
              </a:path>
              <a:path w="21600" h="21600" extrusionOk="0">
                <a:moveTo>
                  <a:pt x="753" y="11152"/>
                </a:moveTo>
                <a:lnTo>
                  <a:pt x="2260" y="11152"/>
                </a:lnTo>
                <a:lnTo>
                  <a:pt x="2260" y="10096"/>
                </a:lnTo>
                <a:lnTo>
                  <a:pt x="753" y="10096"/>
                </a:lnTo>
                <a:lnTo>
                  <a:pt x="753" y="11152"/>
                </a:lnTo>
                <a:close/>
              </a:path>
              <a:path w="21600" h="21600" extrusionOk="0">
                <a:moveTo>
                  <a:pt x="753" y="12561"/>
                </a:moveTo>
                <a:lnTo>
                  <a:pt x="2260" y="12561"/>
                </a:lnTo>
                <a:lnTo>
                  <a:pt x="2260" y="11504"/>
                </a:lnTo>
                <a:lnTo>
                  <a:pt x="753" y="11504"/>
                </a:lnTo>
                <a:lnTo>
                  <a:pt x="753" y="12561"/>
                </a:lnTo>
                <a:close/>
              </a:path>
              <a:path w="21600" h="21600" extrusionOk="0">
                <a:moveTo>
                  <a:pt x="753" y="13970"/>
                </a:moveTo>
                <a:lnTo>
                  <a:pt x="2260" y="13970"/>
                </a:lnTo>
                <a:lnTo>
                  <a:pt x="2260" y="12913"/>
                </a:lnTo>
                <a:lnTo>
                  <a:pt x="753" y="12913"/>
                </a:lnTo>
                <a:lnTo>
                  <a:pt x="753" y="13970"/>
                </a:lnTo>
                <a:close/>
              </a:path>
              <a:path w="21600" h="21600" extrusionOk="0">
                <a:moveTo>
                  <a:pt x="753" y="15378"/>
                </a:moveTo>
                <a:lnTo>
                  <a:pt x="2260" y="15378"/>
                </a:lnTo>
                <a:lnTo>
                  <a:pt x="2260" y="14322"/>
                </a:lnTo>
                <a:lnTo>
                  <a:pt x="753" y="14322"/>
                </a:lnTo>
                <a:lnTo>
                  <a:pt x="753" y="15378"/>
                </a:lnTo>
                <a:close/>
              </a:path>
              <a:path w="21600" h="21600" extrusionOk="0">
                <a:moveTo>
                  <a:pt x="753" y="16787"/>
                </a:moveTo>
                <a:lnTo>
                  <a:pt x="2260" y="16787"/>
                </a:lnTo>
                <a:lnTo>
                  <a:pt x="2260" y="15730"/>
                </a:lnTo>
                <a:lnTo>
                  <a:pt x="753" y="15730"/>
                </a:lnTo>
                <a:lnTo>
                  <a:pt x="753" y="16787"/>
                </a:lnTo>
                <a:close/>
              </a:path>
              <a:path w="21600" h="21600" extrusionOk="0">
                <a:moveTo>
                  <a:pt x="753" y="18196"/>
                </a:moveTo>
                <a:lnTo>
                  <a:pt x="2260" y="18196"/>
                </a:lnTo>
                <a:lnTo>
                  <a:pt x="2260" y="17139"/>
                </a:lnTo>
                <a:lnTo>
                  <a:pt x="753" y="17139"/>
                </a:lnTo>
                <a:lnTo>
                  <a:pt x="753" y="18196"/>
                </a:lnTo>
                <a:close/>
              </a:path>
              <a:path w="21600" h="21600" extrusionOk="0">
                <a:moveTo>
                  <a:pt x="753" y="19604"/>
                </a:moveTo>
                <a:lnTo>
                  <a:pt x="2260" y="19604"/>
                </a:lnTo>
                <a:lnTo>
                  <a:pt x="2260" y="18548"/>
                </a:lnTo>
                <a:lnTo>
                  <a:pt x="753" y="18548"/>
                </a:lnTo>
                <a:lnTo>
                  <a:pt x="753" y="19604"/>
                </a:lnTo>
                <a:close/>
              </a:path>
              <a:path w="21600" h="21600" extrusionOk="0">
                <a:moveTo>
                  <a:pt x="753" y="21013"/>
                </a:moveTo>
                <a:lnTo>
                  <a:pt x="2260" y="21013"/>
                </a:lnTo>
                <a:lnTo>
                  <a:pt x="2260" y="19957"/>
                </a:lnTo>
                <a:lnTo>
                  <a:pt x="753" y="19957"/>
                </a:lnTo>
                <a:lnTo>
                  <a:pt x="753" y="21013"/>
                </a:lnTo>
                <a:close/>
              </a:path>
              <a:path w="21600" h="21600" extrusionOk="0">
                <a:moveTo>
                  <a:pt x="19340" y="1409"/>
                </a:moveTo>
                <a:lnTo>
                  <a:pt x="20595" y="1409"/>
                </a:lnTo>
                <a:lnTo>
                  <a:pt x="20595" y="352"/>
                </a:lnTo>
                <a:lnTo>
                  <a:pt x="19340" y="352"/>
                </a:lnTo>
                <a:lnTo>
                  <a:pt x="19340" y="1409"/>
                </a:lnTo>
                <a:close/>
              </a:path>
              <a:path w="21600" h="21600" extrusionOk="0">
                <a:moveTo>
                  <a:pt x="19340" y="2700"/>
                </a:moveTo>
                <a:lnTo>
                  <a:pt x="20595" y="2700"/>
                </a:lnTo>
                <a:lnTo>
                  <a:pt x="20595" y="1643"/>
                </a:lnTo>
                <a:lnTo>
                  <a:pt x="19340" y="1643"/>
                </a:lnTo>
                <a:lnTo>
                  <a:pt x="19340" y="2700"/>
                </a:lnTo>
                <a:close/>
              </a:path>
              <a:path w="21600" h="21600" extrusionOk="0">
                <a:moveTo>
                  <a:pt x="19340" y="4109"/>
                </a:moveTo>
                <a:lnTo>
                  <a:pt x="20595" y="4109"/>
                </a:lnTo>
                <a:lnTo>
                  <a:pt x="20595" y="3052"/>
                </a:lnTo>
                <a:lnTo>
                  <a:pt x="19340" y="3052"/>
                </a:lnTo>
                <a:lnTo>
                  <a:pt x="19340" y="4109"/>
                </a:lnTo>
                <a:close/>
              </a:path>
              <a:path w="21600" h="21600" extrusionOk="0">
                <a:moveTo>
                  <a:pt x="19340" y="5517"/>
                </a:moveTo>
                <a:lnTo>
                  <a:pt x="20595" y="5517"/>
                </a:lnTo>
                <a:lnTo>
                  <a:pt x="20595" y="4461"/>
                </a:lnTo>
                <a:lnTo>
                  <a:pt x="19340" y="4461"/>
                </a:lnTo>
                <a:lnTo>
                  <a:pt x="19340" y="5517"/>
                </a:lnTo>
                <a:close/>
              </a:path>
              <a:path w="21600" h="21600" extrusionOk="0">
                <a:moveTo>
                  <a:pt x="19340" y="6926"/>
                </a:moveTo>
                <a:lnTo>
                  <a:pt x="20595" y="6926"/>
                </a:lnTo>
                <a:lnTo>
                  <a:pt x="20595" y="5870"/>
                </a:lnTo>
                <a:lnTo>
                  <a:pt x="19340" y="5870"/>
                </a:lnTo>
                <a:lnTo>
                  <a:pt x="19340" y="6926"/>
                </a:lnTo>
                <a:close/>
              </a:path>
              <a:path w="21600" h="21600" extrusionOk="0">
                <a:moveTo>
                  <a:pt x="19340" y="8335"/>
                </a:moveTo>
                <a:lnTo>
                  <a:pt x="20595" y="8335"/>
                </a:lnTo>
                <a:lnTo>
                  <a:pt x="20595" y="7278"/>
                </a:lnTo>
                <a:lnTo>
                  <a:pt x="19340" y="7278"/>
                </a:lnTo>
                <a:lnTo>
                  <a:pt x="19340" y="8335"/>
                </a:lnTo>
                <a:close/>
              </a:path>
              <a:path w="21600" h="21600" extrusionOk="0">
                <a:moveTo>
                  <a:pt x="19340" y="9743"/>
                </a:moveTo>
                <a:lnTo>
                  <a:pt x="20595" y="9743"/>
                </a:lnTo>
                <a:lnTo>
                  <a:pt x="20595" y="8687"/>
                </a:lnTo>
                <a:lnTo>
                  <a:pt x="19340" y="8687"/>
                </a:lnTo>
                <a:lnTo>
                  <a:pt x="19340" y="9743"/>
                </a:lnTo>
                <a:close/>
              </a:path>
              <a:path w="21600" h="21600" extrusionOk="0">
                <a:moveTo>
                  <a:pt x="19340" y="11152"/>
                </a:moveTo>
                <a:lnTo>
                  <a:pt x="20595" y="11152"/>
                </a:lnTo>
                <a:lnTo>
                  <a:pt x="20595" y="10096"/>
                </a:lnTo>
                <a:lnTo>
                  <a:pt x="19340" y="10096"/>
                </a:lnTo>
                <a:lnTo>
                  <a:pt x="19340" y="11152"/>
                </a:lnTo>
                <a:close/>
              </a:path>
              <a:path w="21600" h="21600" extrusionOk="0">
                <a:moveTo>
                  <a:pt x="19340" y="12561"/>
                </a:moveTo>
                <a:lnTo>
                  <a:pt x="20595" y="12561"/>
                </a:lnTo>
                <a:lnTo>
                  <a:pt x="20595" y="11504"/>
                </a:lnTo>
                <a:lnTo>
                  <a:pt x="19340" y="11504"/>
                </a:lnTo>
                <a:lnTo>
                  <a:pt x="19340" y="12561"/>
                </a:lnTo>
                <a:close/>
              </a:path>
              <a:path w="21600" h="21600" extrusionOk="0">
                <a:moveTo>
                  <a:pt x="19340" y="13970"/>
                </a:moveTo>
                <a:lnTo>
                  <a:pt x="20595" y="13970"/>
                </a:lnTo>
                <a:lnTo>
                  <a:pt x="20595" y="12913"/>
                </a:lnTo>
                <a:lnTo>
                  <a:pt x="19340" y="12913"/>
                </a:lnTo>
                <a:lnTo>
                  <a:pt x="19340" y="13970"/>
                </a:lnTo>
                <a:close/>
              </a:path>
              <a:path w="21600" h="21600" extrusionOk="0">
                <a:moveTo>
                  <a:pt x="19340" y="15378"/>
                </a:moveTo>
                <a:lnTo>
                  <a:pt x="20595" y="15378"/>
                </a:lnTo>
                <a:lnTo>
                  <a:pt x="20595" y="14322"/>
                </a:lnTo>
                <a:lnTo>
                  <a:pt x="19340" y="14322"/>
                </a:lnTo>
                <a:lnTo>
                  <a:pt x="19340" y="15378"/>
                </a:lnTo>
                <a:close/>
              </a:path>
              <a:path w="21600" h="21600" extrusionOk="0">
                <a:moveTo>
                  <a:pt x="19340" y="16787"/>
                </a:moveTo>
                <a:lnTo>
                  <a:pt x="20595" y="16787"/>
                </a:lnTo>
                <a:lnTo>
                  <a:pt x="20595" y="15730"/>
                </a:lnTo>
                <a:lnTo>
                  <a:pt x="19340" y="15730"/>
                </a:lnTo>
                <a:lnTo>
                  <a:pt x="19340" y="16787"/>
                </a:lnTo>
                <a:close/>
              </a:path>
              <a:path w="21600" h="21600" extrusionOk="0">
                <a:moveTo>
                  <a:pt x="19340" y="18196"/>
                </a:moveTo>
                <a:lnTo>
                  <a:pt x="20595" y="18196"/>
                </a:lnTo>
                <a:lnTo>
                  <a:pt x="20595" y="17139"/>
                </a:lnTo>
                <a:lnTo>
                  <a:pt x="19340" y="17139"/>
                </a:lnTo>
                <a:lnTo>
                  <a:pt x="19340" y="18196"/>
                </a:lnTo>
                <a:close/>
              </a:path>
              <a:path w="21600" h="21600" extrusionOk="0">
                <a:moveTo>
                  <a:pt x="19340" y="19604"/>
                </a:moveTo>
                <a:lnTo>
                  <a:pt x="20595" y="19604"/>
                </a:lnTo>
                <a:lnTo>
                  <a:pt x="20595" y="18548"/>
                </a:lnTo>
                <a:lnTo>
                  <a:pt x="19340" y="18548"/>
                </a:lnTo>
                <a:lnTo>
                  <a:pt x="19340" y="19604"/>
                </a:lnTo>
                <a:close/>
              </a:path>
              <a:path w="21600" h="21600" extrusionOk="0">
                <a:moveTo>
                  <a:pt x="19340" y="21013"/>
                </a:moveTo>
                <a:lnTo>
                  <a:pt x="20595" y="21013"/>
                </a:lnTo>
                <a:lnTo>
                  <a:pt x="20595" y="19957"/>
                </a:lnTo>
                <a:lnTo>
                  <a:pt x="19340" y="19957"/>
                </a:lnTo>
                <a:lnTo>
                  <a:pt x="19340" y="21013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76400" y="3733800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STORAGE LOGICAL VIEW</a:t>
            </a:r>
            <a:endParaRPr lang="en-US" sz="1600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134394" y="31234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286794" y="31234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667794" y="31234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2743994" y="31234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86200" y="3048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90% USE STORAGE 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523</TotalTime>
  <Words>292</Words>
  <Application>Microsoft Office PowerPoint</Application>
  <PresentationFormat>On-screen Show (4:3)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GOVT. CHANDULAL CHANDRAKAR  P.G. COLLEGE  PATAN  DURG (C.G.) </vt:lpstr>
      <vt:lpstr>SYNOPSIS (संक्षेप/कथासार )</vt:lpstr>
      <vt:lpstr>WHAT IS OPERATING SYSTEM</vt:lpstr>
      <vt:lpstr>Slide 4</vt:lpstr>
      <vt:lpstr>FUNCTION  OF  OPERATING  SYSTEM</vt:lpstr>
      <vt:lpstr>PROCESS MANAGEMENT:- </vt:lpstr>
      <vt:lpstr>MEMORY MANAGEMENT :-</vt:lpstr>
      <vt:lpstr>RESOURCE MANAGEMENT :-</vt:lpstr>
      <vt:lpstr> STORAGE MANAGEMENT:-</vt:lpstr>
      <vt:lpstr>INPUT, OUTPUT  MANAGEMENT :-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GOVT. CHANDULAL CHANDRAKAR        P.G. COLLEGE PATAN (C.G.)</dc:title>
  <dc:creator>user</dc:creator>
  <cp:lastModifiedBy>acer</cp:lastModifiedBy>
  <cp:revision>80</cp:revision>
  <dcterms:created xsi:type="dcterms:W3CDTF">2023-10-23T04:14:56Z</dcterms:created>
  <dcterms:modified xsi:type="dcterms:W3CDTF">2023-10-27T09:23:29Z</dcterms:modified>
</cp:coreProperties>
</file>